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  <p:sldMasterId id="2147483675" r:id="rId5"/>
    <p:sldMasterId id="2147483687" r:id="rId6"/>
    <p:sldMasterId id="2147483699" r:id="rId7"/>
    <p:sldMasterId id="2147483711" r:id="rId8"/>
  </p:sldMasterIdLst>
  <p:notesMasterIdLst>
    <p:notesMasterId r:id="rId18"/>
  </p:notesMasterIdLst>
  <p:sldIdLst>
    <p:sldId id="261" r:id="rId9"/>
    <p:sldId id="258" r:id="rId10"/>
    <p:sldId id="268" r:id="rId11"/>
    <p:sldId id="262" r:id="rId12"/>
    <p:sldId id="263" r:id="rId13"/>
    <p:sldId id="265" r:id="rId14"/>
    <p:sldId id="266" r:id="rId15"/>
    <p:sldId id="264" r:id="rId16"/>
    <p:sldId id="269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oemi Garau" initials="NG" lastIdx="30" clrIdx="0">
    <p:extLst>
      <p:ext uri="{19B8F6BF-5375-455C-9EA6-DF929625EA0E}">
        <p15:presenceInfo xmlns:p15="http://schemas.microsoft.com/office/powerpoint/2012/main" userId="Noemi Garau" providerId="None"/>
      </p:ext>
    </p:extLst>
  </p:cmAuthor>
  <p:cmAuthor id="2" name="Mattia Cazzolla" initials="MC" lastIdx="1" clrIdx="1">
    <p:extLst>
      <p:ext uri="{19B8F6BF-5375-455C-9EA6-DF929625EA0E}">
        <p15:presenceInfo xmlns:p15="http://schemas.microsoft.com/office/powerpoint/2012/main" userId="5e9735128c846bd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0000"/>
    <a:srgbClr val="173357"/>
    <a:srgbClr val="374753"/>
    <a:srgbClr val="E8EA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DDF04D-98B5-BE0D-670F-A30881972DFC}" v="102" dt="2022-05-30T14:21:04.095"/>
    <p1510:client id="{9451DCFD-61D4-65D3-960F-E42E076FDED7}" v="390" dt="2022-05-30T14:04:00.858"/>
    <p1510:client id="{AB4CFAD8-5BA4-6A41-9D32-DDD5D4F3A2E7}" v="25" vWet="27" dt="2022-05-30T13:34:25.706"/>
    <p1510:client id="{BEE31D3C-E4EC-2251-5417-B63FF1DFC6DB}" v="6" dt="2022-05-30T12:50:40.2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Stile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Stile medio 4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289" autoAdjust="0"/>
  </p:normalViewPr>
  <p:slideViewPr>
    <p:cSldViewPr snapToGrid="0">
      <p:cViewPr varScale="1">
        <p:scale>
          <a:sx n="48" d="100"/>
          <a:sy n="48" d="100"/>
        </p:scale>
        <p:origin x="180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D1E4CB-36C6-4712-9E72-DBB5E23B41FF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F4F87C-F428-468A-8EB1-67A257A6E38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8518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The aim of this project was to develop a thermostat relying on Arduino hardware. </a:t>
            </a:r>
          </a:p>
          <a:p>
            <a:r>
              <a:rPr lang="en-AU"/>
              <a:t>By definition </a:t>
            </a:r>
            <a:r>
              <a:rPr lang="it-IT"/>
              <a:t>A </a:t>
            </a:r>
            <a:r>
              <a:rPr lang="it-IT" err="1"/>
              <a:t>thermostat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a </a:t>
            </a:r>
            <a:r>
              <a:rPr lang="it-IT" err="1"/>
              <a:t>regulating</a:t>
            </a:r>
            <a:r>
              <a:rPr lang="it-IT"/>
              <a:t> device component </a:t>
            </a:r>
            <a:r>
              <a:rPr lang="it-IT" err="1"/>
              <a:t>which</a:t>
            </a:r>
            <a:r>
              <a:rPr lang="it-IT"/>
              <a:t> </a:t>
            </a:r>
            <a:r>
              <a:rPr lang="it-IT" err="1"/>
              <a:t>senses</a:t>
            </a:r>
            <a:r>
              <a:rPr lang="it-IT"/>
              <a:t> the temperature of a </a:t>
            </a:r>
            <a:r>
              <a:rPr lang="it-IT" err="1"/>
              <a:t>physical</a:t>
            </a:r>
            <a:r>
              <a:rPr lang="it-IT"/>
              <a:t> system and </a:t>
            </a:r>
            <a:r>
              <a:rPr lang="it-IT" err="1"/>
              <a:t>performs</a:t>
            </a:r>
            <a:r>
              <a:rPr lang="it-IT"/>
              <a:t> actions so </a:t>
            </a:r>
            <a:r>
              <a:rPr lang="it-IT" err="1"/>
              <a:t>that</a:t>
            </a:r>
            <a:r>
              <a:rPr lang="it-IT"/>
              <a:t> the </a:t>
            </a:r>
            <a:r>
              <a:rPr lang="it-IT" err="1"/>
              <a:t>system’s</a:t>
            </a:r>
            <a:r>
              <a:rPr lang="it-IT"/>
              <a:t> temperature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maintained</a:t>
            </a:r>
            <a:r>
              <a:rPr lang="it-IT"/>
              <a:t> </a:t>
            </a:r>
            <a:r>
              <a:rPr lang="it-IT" err="1"/>
              <a:t>near</a:t>
            </a:r>
            <a:r>
              <a:rPr lang="it-IT"/>
              <a:t> a </a:t>
            </a:r>
            <a:r>
              <a:rPr lang="it-IT" err="1"/>
              <a:t>desired</a:t>
            </a:r>
            <a:r>
              <a:rPr lang="it-IT"/>
              <a:t> set-point. </a:t>
            </a:r>
            <a:endParaRPr lang="en-US"/>
          </a:p>
          <a:p>
            <a:r>
              <a:rPr lang="it-IT" err="1"/>
              <a:t>There</a:t>
            </a:r>
            <a:r>
              <a:rPr lang="it-IT"/>
              <a:t> are a </a:t>
            </a:r>
            <a:r>
              <a:rPr lang="it-IT" err="1"/>
              <a:t>lot</a:t>
            </a:r>
            <a:r>
              <a:rPr lang="it-IT"/>
              <a:t> of </a:t>
            </a:r>
            <a:r>
              <a:rPr lang="it-IT" err="1"/>
              <a:t>application</a:t>
            </a:r>
            <a:r>
              <a:rPr lang="it-IT"/>
              <a:t> </a:t>
            </a:r>
            <a:r>
              <a:rPr lang="it-IT" err="1"/>
              <a:t>about</a:t>
            </a:r>
            <a:r>
              <a:rPr lang="it-IT"/>
              <a:t> the use of a </a:t>
            </a:r>
            <a:r>
              <a:rPr lang="it-IT" err="1"/>
              <a:t>thermostat</a:t>
            </a:r>
            <a:r>
              <a:rPr lang="it-IT"/>
              <a:t> </a:t>
            </a:r>
            <a:r>
              <a:rPr lang="it-IT" err="1"/>
              <a:t>but</a:t>
            </a:r>
            <a:r>
              <a:rPr lang="it-IT"/>
              <a:t> </a:t>
            </a:r>
            <a:r>
              <a:rPr lang="en-US"/>
              <a:t>a</a:t>
            </a:r>
            <a:r>
              <a:rPr lang="en-AU"/>
              <a:t>s biomedical students we decided to address the use of a thermostat for a thermal incubator. </a:t>
            </a:r>
            <a:endParaRPr lang="en-US">
              <a:cs typeface="Calibri"/>
            </a:endParaRPr>
          </a:p>
          <a:p>
            <a:endParaRPr lang="en-AU"/>
          </a:p>
          <a:p>
            <a:r>
              <a:rPr lang="en-AU"/>
              <a:t>(Consequently we decided to implement also a humidity sensor in order to better supervised the state of the newborn, because we need to simulate the ambient inside the uterus where there is 100% of humidity and a temperature of 37°C  in maintained constant. )</a:t>
            </a:r>
            <a:endParaRPr lang="en-US"/>
          </a:p>
          <a:p>
            <a:endParaRPr lang="en-GB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FA549-1E17-46D2-80CB-ED1440A8105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5720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it-IT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order to </a:t>
            </a:r>
            <a:r>
              <a:rPr lang="it-IT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survive</a:t>
            </a:r>
            <a:r>
              <a:rPr lang="it-IT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to </a:t>
            </a:r>
            <a:r>
              <a:rPr lang="it-IT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avoid</a:t>
            </a:r>
            <a:r>
              <a:rPr lang="it-IT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developing</a:t>
            </a:r>
            <a:r>
              <a:rPr lang="it-IT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serious</a:t>
            </a:r>
            <a:r>
              <a:rPr lang="it-IT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health </a:t>
            </a:r>
            <a:r>
              <a:rPr lang="it-IT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problems</a:t>
            </a:r>
            <a:r>
              <a:rPr lang="it-IT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premature </a:t>
            </a:r>
            <a:r>
              <a:rPr lang="it-IT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newborns</a:t>
            </a:r>
            <a:r>
              <a:rPr lang="it-IT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it-IT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kept</a:t>
            </a:r>
            <a:r>
              <a:rPr lang="it-IT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r>
              <a:rPr lang="it-IT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constant</a:t>
            </a:r>
            <a:r>
              <a:rPr lang="it-IT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body-like temperature (36-37°C) </a:t>
            </a:r>
            <a:r>
              <a:rPr lang="it-IT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within</a:t>
            </a:r>
            <a:r>
              <a:rPr lang="it-IT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it-IT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adequate</a:t>
            </a:r>
            <a:r>
              <a:rPr lang="it-IT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range</a:t>
            </a:r>
            <a:endParaRPr lang="it-IT"/>
          </a:p>
          <a:p>
            <a:pPr>
              <a:spcBef>
                <a:spcPct val="20000"/>
              </a:spcBef>
              <a:defRPr/>
            </a:pPr>
            <a:r>
              <a:rPr lang="it-IT"/>
              <a:t> </a:t>
            </a:r>
            <a:r>
              <a:rPr lang="it-IT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</a:t>
            </a:r>
            <a:r>
              <a:rPr lang="it-IT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humidity</a:t>
            </a:r>
            <a:r>
              <a:rPr lang="it-IT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(80%-90%) </a:t>
            </a:r>
            <a:r>
              <a:rPr lang="it-IT"/>
              <a:t>in order to </a:t>
            </a:r>
            <a:r>
              <a:rPr lang="it-IT" err="1"/>
              <a:t>avoid</a:t>
            </a:r>
            <a:r>
              <a:rPr lang="it-IT"/>
              <a:t> </a:t>
            </a:r>
            <a:r>
              <a:rPr lang="it-IT" err="1"/>
              <a:t>dehydration</a:t>
            </a:r>
            <a:r>
              <a:rPr lang="it-IT"/>
              <a:t>, </a:t>
            </a:r>
            <a:r>
              <a:rPr lang="en-AU"/>
              <a:t>consequently we decided to use not only the temperature sensor but also a humidity sensor.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err="1"/>
              <a:t>It</a:t>
            </a:r>
            <a:r>
              <a:rPr lang="it-IT"/>
              <a:t> </a:t>
            </a:r>
            <a:r>
              <a:rPr lang="it-IT" err="1"/>
              <a:t>should</a:t>
            </a:r>
            <a:r>
              <a:rPr lang="it-IT"/>
              <a:t> be </a:t>
            </a:r>
            <a:r>
              <a:rPr lang="it-IT" err="1"/>
              <a:t>noted</a:t>
            </a:r>
            <a:r>
              <a:rPr lang="it-IT"/>
              <a:t> </a:t>
            </a:r>
            <a:r>
              <a:rPr lang="it-IT" err="1"/>
              <a:t>that</a:t>
            </a:r>
            <a:r>
              <a:rPr lang="it-IT"/>
              <a:t> </a:t>
            </a:r>
            <a:r>
              <a:rPr lang="it-IT" err="1"/>
              <a:t>being</a:t>
            </a:r>
            <a:r>
              <a:rPr lang="it-IT"/>
              <a:t> a </a:t>
            </a:r>
            <a:r>
              <a:rPr lang="it-IT" err="1"/>
              <a:t>protope</a:t>
            </a:r>
            <a:r>
              <a:rPr lang="it-IT"/>
              <a:t>, </a:t>
            </a:r>
            <a:r>
              <a:rPr lang="it-IT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dimensions</a:t>
            </a:r>
            <a:r>
              <a:rPr lang="it-IT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device are </a:t>
            </a:r>
            <a:r>
              <a:rPr lang="it-IT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reduced</a:t>
            </a:r>
            <a:r>
              <a:rPr lang="it-IT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order to </a:t>
            </a:r>
            <a:r>
              <a:rPr lang="it-IT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heat</a:t>
            </a:r>
            <a:r>
              <a:rPr lang="it-IT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it-IT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more </a:t>
            </a:r>
            <a:r>
              <a:rPr lang="it-IT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easily</a:t>
            </a:r>
            <a:r>
              <a:rPr lang="it-IT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faster</a:t>
            </a:r>
            <a:r>
              <a:rPr lang="it-IT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it-IT"/>
            </a:br>
            <a:endParaRPr lang="en-AU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/>
          </a:p>
          <a:p>
            <a:pPr>
              <a:spcBef>
                <a:spcPct val="20000"/>
              </a:spcBef>
            </a:pPr>
            <a:endParaRPr lang="it-IT"/>
          </a:p>
          <a:p>
            <a:pPr>
              <a:spcBef>
                <a:spcPct val="20000"/>
              </a:spcBef>
            </a:pPr>
            <a:r>
              <a:rPr lang="it-IT"/>
              <a:t> </a:t>
            </a:r>
            <a:br>
              <a:rPr lang="it-IT">
                <a:cs typeface="+mn-lt"/>
              </a:rPr>
            </a:br>
            <a:endParaRPr lang="it-IT"/>
          </a:p>
          <a:p>
            <a:endParaRPr lang="en-US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4F87C-F428-468A-8EB1-67A257A6E38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0736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GB" dirty="0"/>
              <a:t>For the sake of achieving the desired application described, we decided to use two type of sensors:</a:t>
            </a:r>
            <a:endParaRPr lang="en-GB" dirty="0">
              <a:cs typeface="Calibri"/>
            </a:endParaRPr>
          </a:p>
          <a:p>
            <a:pPr>
              <a:spcBef>
                <a:spcPct val="20000"/>
              </a:spcBef>
              <a:defRPr/>
            </a:pPr>
            <a:r>
              <a:rPr lang="en-GB" dirty="0">
                <a:cs typeface="Calibri"/>
              </a:rPr>
              <a:t>- DHT 11: was implemented to detect the current humidity value</a:t>
            </a:r>
          </a:p>
          <a:p>
            <a:pPr>
              <a:spcBef>
                <a:spcPct val="20000"/>
              </a:spcBef>
            </a:pPr>
            <a:r>
              <a:rPr lang="en-GB" dirty="0">
                <a:cs typeface="Calibri"/>
              </a:rPr>
              <a:t>- thermistor NTC: was implemented to monitor the current temperature. For this component, as shown in figure, a voltage divider circuit was needed to create a reference voltage to verify the working principle of the sensor, so the resistance of the thermistor decreases with increasing temperatures, thus decreasing also the voltage across the reference voltage divider. </a:t>
            </a:r>
          </a:p>
          <a:p>
            <a:pPr>
              <a:spcBef>
                <a:spcPct val="20000"/>
              </a:spcBef>
            </a:pPr>
            <a:r>
              <a:rPr lang="en-GB" dirty="0">
                <a:cs typeface="Calibri"/>
              </a:rPr>
              <a:t>- the element that modifies its behaviour according to the current temperature (to increase it or decrease it) it's the heating pad, which is connected through a </a:t>
            </a:r>
            <a:r>
              <a:rPr lang="en-GB" dirty="0" err="1">
                <a:cs typeface="Calibri"/>
              </a:rPr>
              <a:t>mosfet</a:t>
            </a:r>
            <a:r>
              <a:rPr lang="en-GB" dirty="0">
                <a:cs typeface="Calibri"/>
              </a:rPr>
              <a:t> to slightly amplify the flowing current.</a:t>
            </a:r>
          </a:p>
          <a:p>
            <a:pPr>
              <a:spcBef>
                <a:spcPct val="20000"/>
              </a:spcBef>
            </a:pPr>
            <a:endParaRPr lang="en-GB" dirty="0">
              <a:cs typeface="Calibri"/>
            </a:endParaRPr>
          </a:p>
          <a:p>
            <a:pPr>
              <a:spcBef>
                <a:spcPct val="20000"/>
              </a:spcBef>
            </a:pPr>
            <a:r>
              <a:rPr lang="en-GB" dirty="0">
                <a:cs typeface="Calibri"/>
              </a:rPr>
              <a:t>Furthermore, moving to the breadboard on the right we have the "monitoring elements": the heating pad is controlled by a monitoring procedure which involves the </a:t>
            </a:r>
            <a:r>
              <a:rPr lang="en-GB" dirty="0" err="1">
                <a:cs typeface="Calibri"/>
              </a:rPr>
              <a:t>setted</a:t>
            </a:r>
            <a:r>
              <a:rPr lang="en-GB" dirty="0">
                <a:cs typeface="Calibri"/>
              </a:rPr>
              <a:t> threshold plus/or minus a given range of </a:t>
            </a:r>
            <a:r>
              <a:rPr lang="en-GB" dirty="0" err="1">
                <a:cs typeface="Calibri"/>
              </a:rPr>
              <a:t>tollerance</a:t>
            </a:r>
            <a:r>
              <a:rPr lang="en-GB" dirty="0">
                <a:cs typeface="Calibri"/>
              </a:rPr>
              <a:t> but, also by an on/off button (as shown in figure) which can be used by medical operators according to their necessities. Near the button we have two LEDs which activate in two different situations: the green one is ON when the heating pad is working thus warming up the incubator; the red one, on the contrary, it's ON when the temperature lies outside the optimal range for the baby (too hot/too cold). </a:t>
            </a:r>
            <a:endParaRPr lang="en-GB" dirty="0"/>
          </a:p>
          <a:p>
            <a:pPr>
              <a:spcBef>
                <a:spcPct val="20000"/>
              </a:spcBef>
            </a:pPr>
            <a:r>
              <a:rPr lang="en-GB" dirty="0">
                <a:cs typeface="Calibri"/>
              </a:rPr>
              <a:t>- The current values of temperature and humidity, together with the </a:t>
            </a:r>
            <a:r>
              <a:rPr lang="en-GB" dirty="0" err="1">
                <a:cs typeface="Calibri"/>
              </a:rPr>
              <a:t>setted</a:t>
            </a:r>
            <a:r>
              <a:rPr lang="en-GB" dirty="0">
                <a:cs typeface="Calibri"/>
              </a:rPr>
              <a:t> threshold, can be visualized both through a LCD display or a software application. </a:t>
            </a:r>
          </a:p>
          <a:p>
            <a:pPr>
              <a:spcBef>
                <a:spcPct val="20000"/>
              </a:spcBef>
            </a:pPr>
            <a:endParaRPr lang="it-IT" dirty="0">
              <a:cs typeface="Calibri"/>
            </a:endParaRPr>
          </a:p>
          <a:p>
            <a:pPr>
              <a:spcBef>
                <a:spcPct val="20000"/>
              </a:spcBef>
            </a:pPr>
            <a:endParaRPr lang="it-IT" dirty="0">
              <a:cs typeface="Calibri"/>
            </a:endParaRPr>
          </a:p>
          <a:p>
            <a:pPr>
              <a:spcBef>
                <a:spcPct val="20000"/>
              </a:spcBef>
            </a:pPr>
            <a:endParaRPr lang="en-AU" dirty="0">
              <a:cs typeface="Calibri"/>
            </a:endParaRPr>
          </a:p>
          <a:p>
            <a:pPr>
              <a:spcBef>
                <a:spcPct val="20000"/>
              </a:spcBef>
            </a:pPr>
            <a:endParaRPr lang="it-IT" dirty="0"/>
          </a:p>
          <a:p>
            <a:pPr>
              <a:spcBef>
                <a:spcPct val="20000"/>
              </a:spcBef>
            </a:pPr>
            <a:r>
              <a:rPr lang="it-IT" dirty="0"/>
              <a:t> </a:t>
            </a:r>
            <a:br>
              <a:rPr lang="it-IT" dirty="0">
                <a:cs typeface="+mn-lt"/>
              </a:rPr>
            </a:br>
            <a:endParaRPr lang="it-IT" dirty="0"/>
          </a:p>
          <a:p>
            <a:endParaRPr lang="en-US" dirty="0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4F87C-F428-468A-8EB1-67A257A6E38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0736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endParaRPr lang="it-IT">
              <a:cs typeface="Calibri"/>
            </a:endParaRPr>
          </a:p>
          <a:p>
            <a:pPr>
              <a:spcBef>
                <a:spcPct val="20000"/>
              </a:spcBef>
            </a:pPr>
            <a:endParaRPr lang="it-IT"/>
          </a:p>
          <a:p>
            <a:pPr>
              <a:spcBef>
                <a:spcPct val="20000"/>
              </a:spcBef>
            </a:pPr>
            <a:endParaRPr lang="it-IT"/>
          </a:p>
          <a:p>
            <a:pPr>
              <a:spcBef>
                <a:spcPct val="20000"/>
              </a:spcBef>
            </a:pPr>
            <a:r>
              <a:rPr lang="it-IT"/>
              <a:t> </a:t>
            </a:r>
            <a:br>
              <a:rPr lang="it-IT">
                <a:cs typeface="+mn-lt"/>
              </a:rPr>
            </a:br>
            <a:endParaRPr lang="it-IT"/>
          </a:p>
          <a:p>
            <a:endParaRPr lang="en-US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4F87C-F428-468A-8EB1-67A257A6E38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13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endParaRPr lang="it-IT" dirty="0">
              <a:cs typeface="Calibri"/>
            </a:endParaRPr>
          </a:p>
          <a:p>
            <a:pPr>
              <a:spcBef>
                <a:spcPct val="20000"/>
              </a:spcBef>
            </a:pPr>
            <a:endParaRPr lang="it-IT" dirty="0"/>
          </a:p>
          <a:p>
            <a:pPr>
              <a:spcBef>
                <a:spcPct val="20000"/>
              </a:spcBef>
            </a:pPr>
            <a:endParaRPr lang="it-IT" dirty="0"/>
          </a:p>
          <a:p>
            <a:pPr>
              <a:spcBef>
                <a:spcPct val="20000"/>
              </a:spcBef>
            </a:pPr>
            <a:r>
              <a:rPr lang="it-IT" dirty="0"/>
              <a:t> </a:t>
            </a:r>
            <a:br>
              <a:rPr lang="it-IT" dirty="0">
                <a:cs typeface="+mn-lt"/>
              </a:rPr>
            </a:br>
            <a:endParaRPr lang="it-IT" dirty="0"/>
          </a:p>
          <a:p>
            <a:endParaRPr lang="en-US" dirty="0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4F87C-F428-468A-8EB1-67A257A6E38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1574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endParaRPr lang="it-IT">
              <a:cs typeface="Calibri"/>
            </a:endParaRPr>
          </a:p>
          <a:p>
            <a:pPr>
              <a:spcBef>
                <a:spcPct val="20000"/>
              </a:spcBef>
            </a:pPr>
            <a:endParaRPr lang="it-IT"/>
          </a:p>
          <a:p>
            <a:pPr>
              <a:spcBef>
                <a:spcPct val="20000"/>
              </a:spcBef>
            </a:pPr>
            <a:endParaRPr lang="it-IT"/>
          </a:p>
          <a:p>
            <a:pPr>
              <a:spcBef>
                <a:spcPct val="20000"/>
              </a:spcBef>
            </a:pPr>
            <a:r>
              <a:rPr lang="it-IT"/>
              <a:t> </a:t>
            </a:r>
            <a:br>
              <a:rPr lang="it-IT">
                <a:cs typeface="+mn-lt"/>
              </a:rPr>
            </a:br>
            <a:endParaRPr lang="it-IT"/>
          </a:p>
          <a:p>
            <a:endParaRPr lang="en-US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4F87C-F428-468A-8EB1-67A257A6E38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563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endParaRPr lang="it-IT">
              <a:cs typeface="Calibri"/>
            </a:endParaRPr>
          </a:p>
          <a:p>
            <a:pPr>
              <a:spcBef>
                <a:spcPct val="20000"/>
              </a:spcBef>
            </a:pPr>
            <a:endParaRPr lang="it-IT"/>
          </a:p>
          <a:p>
            <a:pPr>
              <a:spcBef>
                <a:spcPct val="20000"/>
              </a:spcBef>
            </a:pPr>
            <a:endParaRPr lang="it-IT"/>
          </a:p>
          <a:p>
            <a:pPr>
              <a:spcBef>
                <a:spcPct val="20000"/>
              </a:spcBef>
            </a:pPr>
            <a:r>
              <a:rPr lang="it-IT"/>
              <a:t> </a:t>
            </a:r>
            <a:br>
              <a:rPr lang="it-IT">
                <a:cs typeface="+mn-lt"/>
              </a:rPr>
            </a:br>
            <a:endParaRPr lang="it-IT"/>
          </a:p>
          <a:p>
            <a:endParaRPr lang="en-US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4F87C-F428-468A-8EB1-67A257A6E38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879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/>
        </p:nvSpPr>
        <p:spPr>
          <a:xfrm>
            <a:off x="0" y="3832226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grpSp>
        <p:nvGrpSpPr>
          <p:cNvPr id="169" name="Gruppo 168"/>
          <p:cNvGrpSpPr/>
          <p:nvPr/>
        </p:nvGrpSpPr>
        <p:grpSpPr>
          <a:xfrm>
            <a:off x="48008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7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7483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80D4600-82D6-4D0B-9D36-3CCA12801045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3465CA7-E6E9-4589-83FD-8CE485C0C36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195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80D4600-82D6-4D0B-9D36-3CCA12801045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3465CA7-E6E9-4589-83FD-8CE485C0C36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5453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220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A6B722-2C54-40B4-9DD5-79A1DAA2A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BC50D86-039E-4A68-B63A-5B9CDAB868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6934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70D06E-401D-4FAC-B2C5-5CDF4B5B68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4896145-25B3-442F-9ED0-0219BA565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48448BB-7838-4CE5-9388-7837C8A0B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082FB2F-0CB1-4510-A087-C9BDEB684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823BBA1-2974-4A68-8FEB-1F0B3A62F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D40B-3B79-4709-AEDF-490B4740788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63373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790F4E-C9B1-4497-9527-12BE5760E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CDB5DAC-2787-4C35-81DE-3DB773ABC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389E52C-34D0-4FF1-80CF-0F6D44DDE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06690F3-B7F5-4D2C-BF25-9DC7D9A5A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B5156E7-F4AE-488A-AE8C-C7BF0BBB7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D40B-3B79-4709-AEDF-490B4740788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4649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B1B58-9454-43A8-ADC9-78B72ED49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0C41B0E-46B4-4696-87D1-641A78CBE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FD2E207-AE69-4412-AC8D-29DDE9361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8189F3E-D8FD-4BE3-AF3D-58FAFF6FB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E0939FB-99E0-4215-9EAD-DFA42303F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D40B-3B79-4709-AEDF-490B4740788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47008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A35A2E-924A-4501-917E-011E237AF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89A910-478F-4E73-AA32-495A9F3AEB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45AB44-1EA5-48E1-AC29-9FBDD05E00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D83C57F-70B4-4618-A849-6EE82BE96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824AF11-3191-448D-A6ED-A3A6AC29C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21A784B-C850-44B2-B281-BAA49EB91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D40B-3B79-4709-AEDF-490B4740788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82030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C795BD-D642-41AC-AB78-0C9E2989D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1F60919-9CA0-4F09-B59A-CAFABDB50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CE2C643-CFD3-4A98-80E5-08880DA685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9BCD91B-084C-49F9-835D-915B36956F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4FEBA79-D65F-4965-9991-F23B252772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4063743-8057-4016-A777-2FB0AAC10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3AC7F01-1199-45FA-8DD9-C42DB67F7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CB685CF-0CF5-4F83-95FB-D7E06D67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D40B-3B79-4709-AEDF-490B4740788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32299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CDA53F-43F2-4054-88E1-D66B24518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675A830-2007-4C92-A3D6-EAB875D8C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38A98F0-F451-416E-8FD0-8D052B463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C5CA1BB-84BB-477B-8691-BC3573DF3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D40B-3B79-4709-AEDF-490B4740788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1381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2"/>
            <a:ext cx="8323726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129" name="Rettangolo 128"/>
          <p:cNvSpPr/>
          <p:nvPr/>
        </p:nvSpPr>
        <p:spPr>
          <a:xfrm>
            <a:off x="0" y="6161675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grpSp>
        <p:nvGrpSpPr>
          <p:cNvPr id="132" name="Gruppo 131"/>
          <p:cNvGrpSpPr/>
          <p:nvPr/>
        </p:nvGrpSpPr>
        <p:grpSpPr>
          <a:xfrm>
            <a:off x="48008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80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olo 6">
            <a:extLst>
              <a:ext uri="{FF2B5EF4-FFF2-40B4-BE49-F238E27FC236}">
                <a16:creationId xmlns:a16="http://schemas.microsoft.com/office/drawing/2014/main" id="{A8616216-B70D-43B7-A10B-63D097A52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131" name="Segnaposto numero diapositiva 5">
            <a:extLst>
              <a:ext uri="{FF2B5EF4-FFF2-40B4-BE49-F238E27FC236}">
                <a16:creationId xmlns:a16="http://schemas.microsoft.com/office/drawing/2014/main" id="{DA040C29-8A6F-4D73-B52E-63130E45C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75613" y="631944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0">
                <a:solidFill>
                  <a:schemeClr val="bg1"/>
                </a:solidFill>
              </a:defRPr>
            </a:lvl1pPr>
          </a:lstStyle>
          <a:p>
            <a:fld id="{6138D40B-3B79-4709-AEDF-490B47407885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30" name="Rettangolo 252">
            <a:extLst>
              <a:ext uri="{FF2B5EF4-FFF2-40B4-BE49-F238E27FC236}">
                <a16:creationId xmlns:a16="http://schemas.microsoft.com/office/drawing/2014/main" id="{13CE5063-E733-448E-8FA9-6587254F748C}"/>
              </a:ext>
            </a:extLst>
          </p:cNvPr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55" name="Rettangolo 128">
            <a:extLst>
              <a:ext uri="{FF2B5EF4-FFF2-40B4-BE49-F238E27FC236}">
                <a16:creationId xmlns:a16="http://schemas.microsoft.com/office/drawing/2014/main" id="{94FBB1D7-11C0-4398-800E-F54858CB3914}"/>
              </a:ext>
            </a:extLst>
          </p:cNvPr>
          <p:cNvSpPr/>
          <p:nvPr userDrawn="1"/>
        </p:nvSpPr>
        <p:spPr>
          <a:xfrm>
            <a:off x="0" y="6161675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grpSp>
        <p:nvGrpSpPr>
          <p:cNvPr id="256" name="Gruppo 131">
            <a:extLst>
              <a:ext uri="{FF2B5EF4-FFF2-40B4-BE49-F238E27FC236}">
                <a16:creationId xmlns:a16="http://schemas.microsoft.com/office/drawing/2014/main" id="{70912947-263C-4C6A-9D6F-54F4F7F35263}"/>
              </a:ext>
            </a:extLst>
          </p:cNvPr>
          <p:cNvGrpSpPr/>
          <p:nvPr userDrawn="1"/>
        </p:nvGrpSpPr>
        <p:grpSpPr>
          <a:xfrm>
            <a:off x="48008" y="1089904"/>
            <a:ext cx="9036647" cy="180000"/>
            <a:chOff x="1218340" y="275867"/>
            <a:chExt cx="17715122" cy="567843"/>
          </a:xfrm>
        </p:grpSpPr>
        <p:cxnSp>
          <p:nvCxnSpPr>
            <p:cNvPr id="257" name="Connettore 1 132">
              <a:extLst>
                <a:ext uri="{FF2B5EF4-FFF2-40B4-BE49-F238E27FC236}">
                  <a16:creationId xmlns:a16="http://schemas.microsoft.com/office/drawing/2014/main" id="{BA290AAC-3D7C-4EAB-B24B-6E93D55DF6E3}"/>
                </a:ext>
              </a:extLst>
            </p:cNvPr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133">
              <a:extLst>
                <a:ext uri="{FF2B5EF4-FFF2-40B4-BE49-F238E27FC236}">
                  <a16:creationId xmlns:a16="http://schemas.microsoft.com/office/drawing/2014/main" id="{70F0B5DC-6DA0-41B4-8ECF-F29AA46E2EE8}"/>
                </a:ext>
              </a:extLst>
            </p:cNvPr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134">
              <a:extLst>
                <a:ext uri="{FF2B5EF4-FFF2-40B4-BE49-F238E27FC236}">
                  <a16:creationId xmlns:a16="http://schemas.microsoft.com/office/drawing/2014/main" id="{A233F97D-DD09-4CAD-A543-286057C16735}"/>
                </a:ext>
              </a:extLst>
            </p:cNvPr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135">
              <a:extLst>
                <a:ext uri="{FF2B5EF4-FFF2-40B4-BE49-F238E27FC236}">
                  <a16:creationId xmlns:a16="http://schemas.microsoft.com/office/drawing/2014/main" id="{F426F781-9898-4D1F-A17D-9EDED87B4BF8}"/>
                </a:ext>
              </a:extLst>
            </p:cNvPr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136">
              <a:extLst>
                <a:ext uri="{FF2B5EF4-FFF2-40B4-BE49-F238E27FC236}">
                  <a16:creationId xmlns:a16="http://schemas.microsoft.com/office/drawing/2014/main" id="{B923B4EE-F74B-4A0B-91E0-7E5A9833FD86}"/>
                </a:ext>
              </a:extLst>
            </p:cNvPr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137">
              <a:extLst>
                <a:ext uri="{FF2B5EF4-FFF2-40B4-BE49-F238E27FC236}">
                  <a16:creationId xmlns:a16="http://schemas.microsoft.com/office/drawing/2014/main" id="{D0534865-0037-48D3-834E-736B8940EE55}"/>
                </a:ext>
              </a:extLst>
            </p:cNvPr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138">
              <a:extLst>
                <a:ext uri="{FF2B5EF4-FFF2-40B4-BE49-F238E27FC236}">
                  <a16:creationId xmlns:a16="http://schemas.microsoft.com/office/drawing/2014/main" id="{D6456E5E-B073-4EC7-8795-5490CDA5D0A7}"/>
                </a:ext>
              </a:extLst>
            </p:cNvPr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139">
              <a:extLst>
                <a:ext uri="{FF2B5EF4-FFF2-40B4-BE49-F238E27FC236}">
                  <a16:creationId xmlns:a16="http://schemas.microsoft.com/office/drawing/2014/main" id="{E81A2271-32D1-4794-9D26-8785C3DD27AB}"/>
                </a:ext>
              </a:extLst>
            </p:cNvPr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140">
              <a:extLst>
                <a:ext uri="{FF2B5EF4-FFF2-40B4-BE49-F238E27FC236}">
                  <a16:creationId xmlns:a16="http://schemas.microsoft.com/office/drawing/2014/main" id="{A4288D0B-3997-4A8D-8C5A-0464C94B56C9}"/>
                </a:ext>
              </a:extLst>
            </p:cNvPr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141">
              <a:extLst>
                <a:ext uri="{FF2B5EF4-FFF2-40B4-BE49-F238E27FC236}">
                  <a16:creationId xmlns:a16="http://schemas.microsoft.com/office/drawing/2014/main" id="{987B3010-F088-4AB8-840E-31EF355828FB}"/>
                </a:ext>
              </a:extLst>
            </p:cNvPr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142">
              <a:extLst>
                <a:ext uri="{FF2B5EF4-FFF2-40B4-BE49-F238E27FC236}">
                  <a16:creationId xmlns:a16="http://schemas.microsoft.com/office/drawing/2014/main" id="{4196A34E-7F0D-4BF1-8978-6383636120DB}"/>
                </a:ext>
              </a:extLst>
            </p:cNvPr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143">
              <a:extLst>
                <a:ext uri="{FF2B5EF4-FFF2-40B4-BE49-F238E27FC236}">
                  <a16:creationId xmlns:a16="http://schemas.microsoft.com/office/drawing/2014/main" id="{2BBB9347-0294-4718-9AEE-D0DB0EE97C58}"/>
                </a:ext>
              </a:extLst>
            </p:cNvPr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144">
              <a:extLst>
                <a:ext uri="{FF2B5EF4-FFF2-40B4-BE49-F238E27FC236}">
                  <a16:creationId xmlns:a16="http://schemas.microsoft.com/office/drawing/2014/main" id="{CC375BAE-E262-4133-8D10-00308B28159B}"/>
                </a:ext>
              </a:extLst>
            </p:cNvPr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145">
              <a:extLst>
                <a:ext uri="{FF2B5EF4-FFF2-40B4-BE49-F238E27FC236}">
                  <a16:creationId xmlns:a16="http://schemas.microsoft.com/office/drawing/2014/main" id="{9B8A30B6-94EB-46A2-B5B7-26CFB6819664}"/>
                </a:ext>
              </a:extLst>
            </p:cNvPr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146">
              <a:extLst>
                <a:ext uri="{FF2B5EF4-FFF2-40B4-BE49-F238E27FC236}">
                  <a16:creationId xmlns:a16="http://schemas.microsoft.com/office/drawing/2014/main" id="{5584027C-4A98-41C8-9818-B54882E0B692}"/>
                </a:ext>
              </a:extLst>
            </p:cNvPr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147">
              <a:extLst>
                <a:ext uri="{FF2B5EF4-FFF2-40B4-BE49-F238E27FC236}">
                  <a16:creationId xmlns:a16="http://schemas.microsoft.com/office/drawing/2014/main" id="{7FCB7A71-E3FA-4AF2-B683-136D18A59593}"/>
                </a:ext>
              </a:extLst>
            </p:cNvPr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148">
              <a:extLst>
                <a:ext uri="{FF2B5EF4-FFF2-40B4-BE49-F238E27FC236}">
                  <a16:creationId xmlns:a16="http://schemas.microsoft.com/office/drawing/2014/main" id="{2FBA7ACF-2A66-4B0E-8A0D-FF6AD96A859C}"/>
                </a:ext>
              </a:extLst>
            </p:cNvPr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149">
              <a:extLst>
                <a:ext uri="{FF2B5EF4-FFF2-40B4-BE49-F238E27FC236}">
                  <a16:creationId xmlns:a16="http://schemas.microsoft.com/office/drawing/2014/main" id="{70DAC9A3-9AE3-4E17-BFEC-97D55D0EDF5F}"/>
                </a:ext>
              </a:extLst>
            </p:cNvPr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150">
              <a:extLst>
                <a:ext uri="{FF2B5EF4-FFF2-40B4-BE49-F238E27FC236}">
                  <a16:creationId xmlns:a16="http://schemas.microsoft.com/office/drawing/2014/main" id="{58B1137B-870F-4A2F-BC85-ECF600A6F321}"/>
                </a:ext>
              </a:extLst>
            </p:cNvPr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151">
              <a:extLst>
                <a:ext uri="{FF2B5EF4-FFF2-40B4-BE49-F238E27FC236}">
                  <a16:creationId xmlns:a16="http://schemas.microsoft.com/office/drawing/2014/main" id="{381FA801-FE0F-4D1B-89F0-B23FF809E7AD}"/>
                </a:ext>
              </a:extLst>
            </p:cNvPr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152">
              <a:extLst>
                <a:ext uri="{FF2B5EF4-FFF2-40B4-BE49-F238E27FC236}">
                  <a16:creationId xmlns:a16="http://schemas.microsoft.com/office/drawing/2014/main" id="{EE8560AB-DC8C-49BF-AB21-F38E0B737D75}"/>
                </a:ext>
              </a:extLst>
            </p:cNvPr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153">
              <a:extLst>
                <a:ext uri="{FF2B5EF4-FFF2-40B4-BE49-F238E27FC236}">
                  <a16:creationId xmlns:a16="http://schemas.microsoft.com/office/drawing/2014/main" id="{A2AA8470-2CC7-4FF7-A55E-5565014E6105}"/>
                </a:ext>
              </a:extLst>
            </p:cNvPr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154">
              <a:extLst>
                <a:ext uri="{FF2B5EF4-FFF2-40B4-BE49-F238E27FC236}">
                  <a16:creationId xmlns:a16="http://schemas.microsoft.com/office/drawing/2014/main" id="{B555DE91-93A9-4A5C-B7DE-249BFB29A644}"/>
                </a:ext>
              </a:extLst>
            </p:cNvPr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155">
              <a:extLst>
                <a:ext uri="{FF2B5EF4-FFF2-40B4-BE49-F238E27FC236}">
                  <a16:creationId xmlns:a16="http://schemas.microsoft.com/office/drawing/2014/main" id="{39B11574-8953-4FE5-AFAB-C9E24F8E04DD}"/>
                </a:ext>
              </a:extLst>
            </p:cNvPr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156">
              <a:extLst>
                <a:ext uri="{FF2B5EF4-FFF2-40B4-BE49-F238E27FC236}">
                  <a16:creationId xmlns:a16="http://schemas.microsoft.com/office/drawing/2014/main" id="{DB6F3E04-444B-45D8-9F4E-F7ED5857EE11}"/>
                </a:ext>
              </a:extLst>
            </p:cNvPr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157">
              <a:extLst>
                <a:ext uri="{FF2B5EF4-FFF2-40B4-BE49-F238E27FC236}">
                  <a16:creationId xmlns:a16="http://schemas.microsoft.com/office/drawing/2014/main" id="{8130B2B9-5E19-4276-84C3-B66CFFADAA39}"/>
                </a:ext>
              </a:extLst>
            </p:cNvPr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158">
              <a:extLst>
                <a:ext uri="{FF2B5EF4-FFF2-40B4-BE49-F238E27FC236}">
                  <a16:creationId xmlns:a16="http://schemas.microsoft.com/office/drawing/2014/main" id="{F6A5A12A-1AE6-4CFA-826B-608C1E3E9694}"/>
                </a:ext>
              </a:extLst>
            </p:cNvPr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159">
              <a:extLst>
                <a:ext uri="{FF2B5EF4-FFF2-40B4-BE49-F238E27FC236}">
                  <a16:creationId xmlns:a16="http://schemas.microsoft.com/office/drawing/2014/main" id="{A5992AD6-72EC-4F9F-A837-8463B1F72F10}"/>
                </a:ext>
              </a:extLst>
            </p:cNvPr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160">
              <a:extLst>
                <a:ext uri="{FF2B5EF4-FFF2-40B4-BE49-F238E27FC236}">
                  <a16:creationId xmlns:a16="http://schemas.microsoft.com/office/drawing/2014/main" id="{6A5BB6EC-ED29-4173-9482-D60DEFCA7FD1}"/>
                </a:ext>
              </a:extLst>
            </p:cNvPr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161">
              <a:extLst>
                <a:ext uri="{FF2B5EF4-FFF2-40B4-BE49-F238E27FC236}">
                  <a16:creationId xmlns:a16="http://schemas.microsoft.com/office/drawing/2014/main" id="{95AB4D66-8C6E-454B-B59E-000DD3BC76FF}"/>
                </a:ext>
              </a:extLst>
            </p:cNvPr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162">
              <a:extLst>
                <a:ext uri="{FF2B5EF4-FFF2-40B4-BE49-F238E27FC236}">
                  <a16:creationId xmlns:a16="http://schemas.microsoft.com/office/drawing/2014/main" id="{C18F730D-76C6-470C-8A0A-5418A114299D}"/>
                </a:ext>
              </a:extLst>
            </p:cNvPr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163">
              <a:extLst>
                <a:ext uri="{FF2B5EF4-FFF2-40B4-BE49-F238E27FC236}">
                  <a16:creationId xmlns:a16="http://schemas.microsoft.com/office/drawing/2014/main" id="{C8A0D8CE-2AFB-4D99-B082-223BFDA6CF9C}"/>
                </a:ext>
              </a:extLst>
            </p:cNvPr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164">
              <a:extLst>
                <a:ext uri="{FF2B5EF4-FFF2-40B4-BE49-F238E27FC236}">
                  <a16:creationId xmlns:a16="http://schemas.microsoft.com/office/drawing/2014/main" id="{7A55115A-6013-4C13-B7E8-BA1CD19A34B4}"/>
                </a:ext>
              </a:extLst>
            </p:cNvPr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Connettore 1 165">
              <a:extLst>
                <a:ext uri="{FF2B5EF4-FFF2-40B4-BE49-F238E27FC236}">
                  <a16:creationId xmlns:a16="http://schemas.microsoft.com/office/drawing/2014/main" id="{2C5D360D-124E-4CF5-80D7-79FBC59A083E}"/>
                </a:ext>
              </a:extLst>
            </p:cNvPr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Connettore 1 166">
              <a:extLst>
                <a:ext uri="{FF2B5EF4-FFF2-40B4-BE49-F238E27FC236}">
                  <a16:creationId xmlns:a16="http://schemas.microsoft.com/office/drawing/2014/main" id="{1BCD80E7-BFB9-420D-A11F-A3B292B72CD0}"/>
                </a:ext>
              </a:extLst>
            </p:cNvPr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Connettore 1 167">
              <a:extLst>
                <a:ext uri="{FF2B5EF4-FFF2-40B4-BE49-F238E27FC236}">
                  <a16:creationId xmlns:a16="http://schemas.microsoft.com/office/drawing/2014/main" id="{82B8C796-0D17-4E0F-B5C8-DC62AE4BEFAE}"/>
                </a:ext>
              </a:extLst>
            </p:cNvPr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Connettore 1 168">
              <a:extLst>
                <a:ext uri="{FF2B5EF4-FFF2-40B4-BE49-F238E27FC236}">
                  <a16:creationId xmlns:a16="http://schemas.microsoft.com/office/drawing/2014/main" id="{8DA3511D-FDFB-45C5-AED3-46C55B03B24C}"/>
                </a:ext>
              </a:extLst>
            </p:cNvPr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Connettore 1 169">
              <a:extLst>
                <a:ext uri="{FF2B5EF4-FFF2-40B4-BE49-F238E27FC236}">
                  <a16:creationId xmlns:a16="http://schemas.microsoft.com/office/drawing/2014/main" id="{F183C07E-5037-4F05-A5B2-01732BEC8937}"/>
                </a:ext>
              </a:extLst>
            </p:cNvPr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Connettore 1 170">
              <a:extLst>
                <a:ext uri="{FF2B5EF4-FFF2-40B4-BE49-F238E27FC236}">
                  <a16:creationId xmlns:a16="http://schemas.microsoft.com/office/drawing/2014/main" id="{93254595-0005-47DC-B7E7-C9E6FD30E913}"/>
                </a:ext>
              </a:extLst>
            </p:cNvPr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Connettore 1 171">
              <a:extLst>
                <a:ext uri="{FF2B5EF4-FFF2-40B4-BE49-F238E27FC236}">
                  <a16:creationId xmlns:a16="http://schemas.microsoft.com/office/drawing/2014/main" id="{58738D17-31C9-4418-AE8D-A32BDE7B72BE}"/>
                </a:ext>
              </a:extLst>
            </p:cNvPr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Connettore 1 172">
              <a:extLst>
                <a:ext uri="{FF2B5EF4-FFF2-40B4-BE49-F238E27FC236}">
                  <a16:creationId xmlns:a16="http://schemas.microsoft.com/office/drawing/2014/main" id="{EC5D2A96-9023-4089-B160-8EFAC32BA7D5}"/>
                </a:ext>
              </a:extLst>
            </p:cNvPr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Connettore 1 173">
              <a:extLst>
                <a:ext uri="{FF2B5EF4-FFF2-40B4-BE49-F238E27FC236}">
                  <a16:creationId xmlns:a16="http://schemas.microsoft.com/office/drawing/2014/main" id="{20E8B4A7-4E4A-49ED-B37E-54D9A719BD5B}"/>
                </a:ext>
              </a:extLst>
            </p:cNvPr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Connettore 1 174">
              <a:extLst>
                <a:ext uri="{FF2B5EF4-FFF2-40B4-BE49-F238E27FC236}">
                  <a16:creationId xmlns:a16="http://schemas.microsoft.com/office/drawing/2014/main" id="{678C0C1B-F14B-4AEF-B8C2-2F2A6174EEB4}"/>
                </a:ext>
              </a:extLst>
            </p:cNvPr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Connettore 1 175">
              <a:extLst>
                <a:ext uri="{FF2B5EF4-FFF2-40B4-BE49-F238E27FC236}">
                  <a16:creationId xmlns:a16="http://schemas.microsoft.com/office/drawing/2014/main" id="{CCEA0BCF-D5A4-4C94-8DE0-3E883C0C3E71}"/>
                </a:ext>
              </a:extLst>
            </p:cNvPr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Connettore 1 176">
              <a:extLst>
                <a:ext uri="{FF2B5EF4-FFF2-40B4-BE49-F238E27FC236}">
                  <a16:creationId xmlns:a16="http://schemas.microsoft.com/office/drawing/2014/main" id="{84C09ED6-2354-4DBC-8E93-84FD16C94983}"/>
                </a:ext>
              </a:extLst>
            </p:cNvPr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Connettore 1 177">
              <a:extLst>
                <a:ext uri="{FF2B5EF4-FFF2-40B4-BE49-F238E27FC236}">
                  <a16:creationId xmlns:a16="http://schemas.microsoft.com/office/drawing/2014/main" id="{9F0040A9-B8E9-4548-A457-F60CA5353886}"/>
                </a:ext>
              </a:extLst>
            </p:cNvPr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onnettore 1 178">
              <a:extLst>
                <a:ext uri="{FF2B5EF4-FFF2-40B4-BE49-F238E27FC236}">
                  <a16:creationId xmlns:a16="http://schemas.microsoft.com/office/drawing/2014/main" id="{ACF15C20-56F4-49A4-A6ED-3C8EB1AEFAA5}"/>
                </a:ext>
              </a:extLst>
            </p:cNvPr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Connettore 1 179">
              <a:extLst>
                <a:ext uri="{FF2B5EF4-FFF2-40B4-BE49-F238E27FC236}">
                  <a16:creationId xmlns:a16="http://schemas.microsoft.com/office/drawing/2014/main" id="{F20663E5-5ABF-4CF8-AA15-DC930BC111FF}"/>
                </a:ext>
              </a:extLst>
            </p:cNvPr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Connettore 1 180">
              <a:extLst>
                <a:ext uri="{FF2B5EF4-FFF2-40B4-BE49-F238E27FC236}">
                  <a16:creationId xmlns:a16="http://schemas.microsoft.com/office/drawing/2014/main" id="{A98F6E99-4EFB-4BF0-97B6-C1730A60E2EA}"/>
                </a:ext>
              </a:extLst>
            </p:cNvPr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Connettore 1 181">
              <a:extLst>
                <a:ext uri="{FF2B5EF4-FFF2-40B4-BE49-F238E27FC236}">
                  <a16:creationId xmlns:a16="http://schemas.microsoft.com/office/drawing/2014/main" id="{33C74475-8E98-4BF1-8E87-CB5F18F793D5}"/>
                </a:ext>
              </a:extLst>
            </p:cNvPr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Connettore 1 182">
              <a:extLst>
                <a:ext uri="{FF2B5EF4-FFF2-40B4-BE49-F238E27FC236}">
                  <a16:creationId xmlns:a16="http://schemas.microsoft.com/office/drawing/2014/main" id="{5EE96E29-556E-4322-A14F-E09DB54CA54C}"/>
                </a:ext>
              </a:extLst>
            </p:cNvPr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Connettore 1 183">
              <a:extLst>
                <a:ext uri="{FF2B5EF4-FFF2-40B4-BE49-F238E27FC236}">
                  <a16:creationId xmlns:a16="http://schemas.microsoft.com/office/drawing/2014/main" id="{D8E519F6-72E7-46F7-8F65-A55CFB0268C0}"/>
                </a:ext>
              </a:extLst>
            </p:cNvPr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Connettore 1 184">
              <a:extLst>
                <a:ext uri="{FF2B5EF4-FFF2-40B4-BE49-F238E27FC236}">
                  <a16:creationId xmlns:a16="http://schemas.microsoft.com/office/drawing/2014/main" id="{77326199-D064-4DBC-87DB-6A3DCE0374EB}"/>
                </a:ext>
              </a:extLst>
            </p:cNvPr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Connettore 1 185">
              <a:extLst>
                <a:ext uri="{FF2B5EF4-FFF2-40B4-BE49-F238E27FC236}">
                  <a16:creationId xmlns:a16="http://schemas.microsoft.com/office/drawing/2014/main" id="{34F2CFDE-777A-4F90-AAF4-B8895441B71E}"/>
                </a:ext>
              </a:extLst>
            </p:cNvPr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Connettore 1 186">
              <a:extLst>
                <a:ext uri="{FF2B5EF4-FFF2-40B4-BE49-F238E27FC236}">
                  <a16:creationId xmlns:a16="http://schemas.microsoft.com/office/drawing/2014/main" id="{0FC34E0F-5143-4839-A266-81A5661E1358}"/>
                </a:ext>
              </a:extLst>
            </p:cNvPr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Connettore 1 187">
              <a:extLst>
                <a:ext uri="{FF2B5EF4-FFF2-40B4-BE49-F238E27FC236}">
                  <a16:creationId xmlns:a16="http://schemas.microsoft.com/office/drawing/2014/main" id="{2AC55692-7289-4042-90F7-38E880424721}"/>
                </a:ext>
              </a:extLst>
            </p:cNvPr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Connettore 1 188">
              <a:extLst>
                <a:ext uri="{FF2B5EF4-FFF2-40B4-BE49-F238E27FC236}">
                  <a16:creationId xmlns:a16="http://schemas.microsoft.com/office/drawing/2014/main" id="{C75DBE00-C6CB-4F2F-993F-B60EDB797FCD}"/>
                </a:ext>
              </a:extLst>
            </p:cNvPr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Connettore 1 189">
              <a:extLst>
                <a:ext uri="{FF2B5EF4-FFF2-40B4-BE49-F238E27FC236}">
                  <a16:creationId xmlns:a16="http://schemas.microsoft.com/office/drawing/2014/main" id="{33BD97FF-D5FC-49AB-805D-62CD7AFB7A3D}"/>
                </a:ext>
              </a:extLst>
            </p:cNvPr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Connettore 1 190">
              <a:extLst>
                <a:ext uri="{FF2B5EF4-FFF2-40B4-BE49-F238E27FC236}">
                  <a16:creationId xmlns:a16="http://schemas.microsoft.com/office/drawing/2014/main" id="{ACD029F8-3713-46E3-B9E4-809F1F03A3F2}"/>
                </a:ext>
              </a:extLst>
            </p:cNvPr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Connettore 1 191">
              <a:extLst>
                <a:ext uri="{FF2B5EF4-FFF2-40B4-BE49-F238E27FC236}">
                  <a16:creationId xmlns:a16="http://schemas.microsoft.com/office/drawing/2014/main" id="{A1189093-BC2A-4F40-962C-8F5EFC5D95AB}"/>
                </a:ext>
              </a:extLst>
            </p:cNvPr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Connettore 1 192">
              <a:extLst>
                <a:ext uri="{FF2B5EF4-FFF2-40B4-BE49-F238E27FC236}">
                  <a16:creationId xmlns:a16="http://schemas.microsoft.com/office/drawing/2014/main" id="{64EF158F-8A60-4FEA-9B60-BEEB2B41B134}"/>
                </a:ext>
              </a:extLst>
            </p:cNvPr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Connettore 1 193">
              <a:extLst>
                <a:ext uri="{FF2B5EF4-FFF2-40B4-BE49-F238E27FC236}">
                  <a16:creationId xmlns:a16="http://schemas.microsoft.com/office/drawing/2014/main" id="{984B94DF-CFEE-437B-B259-FF10C7251E54}"/>
                </a:ext>
              </a:extLst>
            </p:cNvPr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Connettore 1 194">
              <a:extLst>
                <a:ext uri="{FF2B5EF4-FFF2-40B4-BE49-F238E27FC236}">
                  <a16:creationId xmlns:a16="http://schemas.microsoft.com/office/drawing/2014/main" id="{AEAAC115-CB56-4BA8-8582-56FA22E969EA}"/>
                </a:ext>
              </a:extLst>
            </p:cNvPr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Connettore 1 195">
              <a:extLst>
                <a:ext uri="{FF2B5EF4-FFF2-40B4-BE49-F238E27FC236}">
                  <a16:creationId xmlns:a16="http://schemas.microsoft.com/office/drawing/2014/main" id="{35C69BBD-31D9-4478-87F3-B61DD21FDC62}"/>
                </a:ext>
              </a:extLst>
            </p:cNvPr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Connettore 1 196">
              <a:extLst>
                <a:ext uri="{FF2B5EF4-FFF2-40B4-BE49-F238E27FC236}">
                  <a16:creationId xmlns:a16="http://schemas.microsoft.com/office/drawing/2014/main" id="{FADDEF52-9089-453B-9D07-1D5492D9A7A4}"/>
                </a:ext>
              </a:extLst>
            </p:cNvPr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Connettore 1 197">
              <a:extLst>
                <a:ext uri="{FF2B5EF4-FFF2-40B4-BE49-F238E27FC236}">
                  <a16:creationId xmlns:a16="http://schemas.microsoft.com/office/drawing/2014/main" id="{54C2ADFA-3715-4F56-BDCA-A97483D06A45}"/>
                </a:ext>
              </a:extLst>
            </p:cNvPr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Connettore 1 198">
              <a:extLst>
                <a:ext uri="{FF2B5EF4-FFF2-40B4-BE49-F238E27FC236}">
                  <a16:creationId xmlns:a16="http://schemas.microsoft.com/office/drawing/2014/main" id="{902DE930-FED1-4D10-9D7C-A8EC5D845A0D}"/>
                </a:ext>
              </a:extLst>
            </p:cNvPr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Connettore 1 199">
              <a:extLst>
                <a:ext uri="{FF2B5EF4-FFF2-40B4-BE49-F238E27FC236}">
                  <a16:creationId xmlns:a16="http://schemas.microsoft.com/office/drawing/2014/main" id="{00BD29DC-122F-4C33-B4F2-ED91C492D597}"/>
                </a:ext>
              </a:extLst>
            </p:cNvPr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Connettore 1 200">
              <a:extLst>
                <a:ext uri="{FF2B5EF4-FFF2-40B4-BE49-F238E27FC236}">
                  <a16:creationId xmlns:a16="http://schemas.microsoft.com/office/drawing/2014/main" id="{3A1D14EB-00D7-42A0-95C3-D51F60FEA976}"/>
                </a:ext>
              </a:extLst>
            </p:cNvPr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Connettore 1 201">
              <a:extLst>
                <a:ext uri="{FF2B5EF4-FFF2-40B4-BE49-F238E27FC236}">
                  <a16:creationId xmlns:a16="http://schemas.microsoft.com/office/drawing/2014/main" id="{ABF19856-CB1E-4AC3-AEC5-B99807356173}"/>
                </a:ext>
              </a:extLst>
            </p:cNvPr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Connettore 1 202">
              <a:extLst>
                <a:ext uri="{FF2B5EF4-FFF2-40B4-BE49-F238E27FC236}">
                  <a16:creationId xmlns:a16="http://schemas.microsoft.com/office/drawing/2014/main" id="{632FEB68-DB18-43E6-AD34-35157DF3914F}"/>
                </a:ext>
              </a:extLst>
            </p:cNvPr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Connettore 1 203">
              <a:extLst>
                <a:ext uri="{FF2B5EF4-FFF2-40B4-BE49-F238E27FC236}">
                  <a16:creationId xmlns:a16="http://schemas.microsoft.com/office/drawing/2014/main" id="{5230499B-5E1D-4322-84C1-F3A96E663112}"/>
                </a:ext>
              </a:extLst>
            </p:cNvPr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Connettore 1 204">
              <a:extLst>
                <a:ext uri="{FF2B5EF4-FFF2-40B4-BE49-F238E27FC236}">
                  <a16:creationId xmlns:a16="http://schemas.microsoft.com/office/drawing/2014/main" id="{7A3B3D6A-0A16-4963-A052-FF43DF9D00B3}"/>
                </a:ext>
              </a:extLst>
            </p:cNvPr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Connettore 1 205">
              <a:extLst>
                <a:ext uri="{FF2B5EF4-FFF2-40B4-BE49-F238E27FC236}">
                  <a16:creationId xmlns:a16="http://schemas.microsoft.com/office/drawing/2014/main" id="{D335E6C2-A5FC-41C6-8554-058DF074AEB1}"/>
                </a:ext>
              </a:extLst>
            </p:cNvPr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Connettore 1 206">
              <a:extLst>
                <a:ext uri="{FF2B5EF4-FFF2-40B4-BE49-F238E27FC236}">
                  <a16:creationId xmlns:a16="http://schemas.microsoft.com/office/drawing/2014/main" id="{52784576-C08C-4765-999B-EF866B3BE091}"/>
                </a:ext>
              </a:extLst>
            </p:cNvPr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Connettore 1 207">
              <a:extLst>
                <a:ext uri="{FF2B5EF4-FFF2-40B4-BE49-F238E27FC236}">
                  <a16:creationId xmlns:a16="http://schemas.microsoft.com/office/drawing/2014/main" id="{B31844C1-BC6C-4B10-A4E4-7B0A6C6D7970}"/>
                </a:ext>
              </a:extLst>
            </p:cNvPr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Connettore 1 208">
              <a:extLst>
                <a:ext uri="{FF2B5EF4-FFF2-40B4-BE49-F238E27FC236}">
                  <a16:creationId xmlns:a16="http://schemas.microsoft.com/office/drawing/2014/main" id="{87422FEE-78C1-4DB8-BB62-6E559C6C1A1B}"/>
                </a:ext>
              </a:extLst>
            </p:cNvPr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Connettore 1 209">
              <a:extLst>
                <a:ext uri="{FF2B5EF4-FFF2-40B4-BE49-F238E27FC236}">
                  <a16:creationId xmlns:a16="http://schemas.microsoft.com/office/drawing/2014/main" id="{0E9A749E-2ED7-4EBA-BCE7-CD012DAFD660}"/>
                </a:ext>
              </a:extLst>
            </p:cNvPr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Connettore 1 210">
              <a:extLst>
                <a:ext uri="{FF2B5EF4-FFF2-40B4-BE49-F238E27FC236}">
                  <a16:creationId xmlns:a16="http://schemas.microsoft.com/office/drawing/2014/main" id="{4BCEE868-F8A7-4ECD-9D7B-E2415541D87E}"/>
                </a:ext>
              </a:extLst>
            </p:cNvPr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Connettore 1 211">
              <a:extLst>
                <a:ext uri="{FF2B5EF4-FFF2-40B4-BE49-F238E27FC236}">
                  <a16:creationId xmlns:a16="http://schemas.microsoft.com/office/drawing/2014/main" id="{7EA1E012-0D21-433A-8DA8-8B467E7CFDFA}"/>
                </a:ext>
              </a:extLst>
            </p:cNvPr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Connettore 1 212">
              <a:extLst>
                <a:ext uri="{FF2B5EF4-FFF2-40B4-BE49-F238E27FC236}">
                  <a16:creationId xmlns:a16="http://schemas.microsoft.com/office/drawing/2014/main" id="{55DAE809-4A42-4BE5-BE14-D065EE5B991F}"/>
                </a:ext>
              </a:extLst>
            </p:cNvPr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Connettore 1 213">
              <a:extLst>
                <a:ext uri="{FF2B5EF4-FFF2-40B4-BE49-F238E27FC236}">
                  <a16:creationId xmlns:a16="http://schemas.microsoft.com/office/drawing/2014/main" id="{D0F40C78-0677-400F-9EB0-2E9DC4A09DDD}"/>
                </a:ext>
              </a:extLst>
            </p:cNvPr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Connettore 1 214">
              <a:extLst>
                <a:ext uri="{FF2B5EF4-FFF2-40B4-BE49-F238E27FC236}">
                  <a16:creationId xmlns:a16="http://schemas.microsoft.com/office/drawing/2014/main" id="{3C59527E-1DE9-48F4-A37C-A3297F94AE1B}"/>
                </a:ext>
              </a:extLst>
            </p:cNvPr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Connettore 1 215">
              <a:extLst>
                <a:ext uri="{FF2B5EF4-FFF2-40B4-BE49-F238E27FC236}">
                  <a16:creationId xmlns:a16="http://schemas.microsoft.com/office/drawing/2014/main" id="{F8178278-D411-4F9E-8ABD-7AA45A3E3299}"/>
                </a:ext>
              </a:extLst>
            </p:cNvPr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Connettore 1 216">
              <a:extLst>
                <a:ext uri="{FF2B5EF4-FFF2-40B4-BE49-F238E27FC236}">
                  <a16:creationId xmlns:a16="http://schemas.microsoft.com/office/drawing/2014/main" id="{E508EAB8-B74B-42F2-B28C-5324689BF67A}"/>
                </a:ext>
              </a:extLst>
            </p:cNvPr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Connettore 1 217">
              <a:extLst>
                <a:ext uri="{FF2B5EF4-FFF2-40B4-BE49-F238E27FC236}">
                  <a16:creationId xmlns:a16="http://schemas.microsoft.com/office/drawing/2014/main" id="{D7820739-EBE6-42EE-8E37-71242449C962}"/>
                </a:ext>
              </a:extLst>
            </p:cNvPr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Connettore 1 218">
              <a:extLst>
                <a:ext uri="{FF2B5EF4-FFF2-40B4-BE49-F238E27FC236}">
                  <a16:creationId xmlns:a16="http://schemas.microsoft.com/office/drawing/2014/main" id="{8FE2F5D2-8609-485F-8217-E60F0DC71FC9}"/>
                </a:ext>
              </a:extLst>
            </p:cNvPr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Connettore 1 219">
              <a:extLst>
                <a:ext uri="{FF2B5EF4-FFF2-40B4-BE49-F238E27FC236}">
                  <a16:creationId xmlns:a16="http://schemas.microsoft.com/office/drawing/2014/main" id="{F79CEE28-E1E7-4A52-866F-D6F167D0F6CA}"/>
                </a:ext>
              </a:extLst>
            </p:cNvPr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Connettore 1 220">
              <a:extLst>
                <a:ext uri="{FF2B5EF4-FFF2-40B4-BE49-F238E27FC236}">
                  <a16:creationId xmlns:a16="http://schemas.microsoft.com/office/drawing/2014/main" id="{626692E4-4693-47D9-A781-FE6E9B680857}"/>
                </a:ext>
              </a:extLst>
            </p:cNvPr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Connettore 1 221">
              <a:extLst>
                <a:ext uri="{FF2B5EF4-FFF2-40B4-BE49-F238E27FC236}">
                  <a16:creationId xmlns:a16="http://schemas.microsoft.com/office/drawing/2014/main" id="{DC08BBCA-FC3B-4D07-9912-B733E3B6B46B}"/>
                </a:ext>
              </a:extLst>
            </p:cNvPr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Connettore 1 222">
              <a:extLst>
                <a:ext uri="{FF2B5EF4-FFF2-40B4-BE49-F238E27FC236}">
                  <a16:creationId xmlns:a16="http://schemas.microsoft.com/office/drawing/2014/main" id="{BBD61519-AACA-429F-B00E-5B5D0AF9E28F}"/>
                </a:ext>
              </a:extLst>
            </p:cNvPr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Connettore 1 223">
              <a:extLst>
                <a:ext uri="{FF2B5EF4-FFF2-40B4-BE49-F238E27FC236}">
                  <a16:creationId xmlns:a16="http://schemas.microsoft.com/office/drawing/2014/main" id="{18D1D668-916F-4595-8C97-B03FAD0663FA}"/>
                </a:ext>
              </a:extLst>
            </p:cNvPr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Connettore 1 224">
              <a:extLst>
                <a:ext uri="{FF2B5EF4-FFF2-40B4-BE49-F238E27FC236}">
                  <a16:creationId xmlns:a16="http://schemas.microsoft.com/office/drawing/2014/main" id="{8BA2D004-5665-4272-8B8C-085718DF920E}"/>
                </a:ext>
              </a:extLst>
            </p:cNvPr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Connettore 1 225">
              <a:extLst>
                <a:ext uri="{FF2B5EF4-FFF2-40B4-BE49-F238E27FC236}">
                  <a16:creationId xmlns:a16="http://schemas.microsoft.com/office/drawing/2014/main" id="{F98E57FE-4459-47B8-A766-59CA45ACA8C1}"/>
                </a:ext>
              </a:extLst>
            </p:cNvPr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Connettore 1 226">
              <a:extLst>
                <a:ext uri="{FF2B5EF4-FFF2-40B4-BE49-F238E27FC236}">
                  <a16:creationId xmlns:a16="http://schemas.microsoft.com/office/drawing/2014/main" id="{89AF0A7E-2C69-44EE-AB99-0F0DB83FC8A5}"/>
                </a:ext>
              </a:extLst>
            </p:cNvPr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Connettore 1 227">
              <a:extLst>
                <a:ext uri="{FF2B5EF4-FFF2-40B4-BE49-F238E27FC236}">
                  <a16:creationId xmlns:a16="http://schemas.microsoft.com/office/drawing/2014/main" id="{5B471F58-4A46-4CA7-ADD8-6E7B6E525B23}"/>
                </a:ext>
              </a:extLst>
            </p:cNvPr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Connettore 1 228">
              <a:extLst>
                <a:ext uri="{FF2B5EF4-FFF2-40B4-BE49-F238E27FC236}">
                  <a16:creationId xmlns:a16="http://schemas.microsoft.com/office/drawing/2014/main" id="{F15E48C1-F54B-4C9C-AFDE-F8AD2B44CA01}"/>
                </a:ext>
              </a:extLst>
            </p:cNvPr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Connettore 1 229">
              <a:extLst>
                <a:ext uri="{FF2B5EF4-FFF2-40B4-BE49-F238E27FC236}">
                  <a16:creationId xmlns:a16="http://schemas.microsoft.com/office/drawing/2014/main" id="{27221503-75D5-4E17-B202-AB87E713E283}"/>
                </a:ext>
              </a:extLst>
            </p:cNvPr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Connettore 1 230">
              <a:extLst>
                <a:ext uri="{FF2B5EF4-FFF2-40B4-BE49-F238E27FC236}">
                  <a16:creationId xmlns:a16="http://schemas.microsoft.com/office/drawing/2014/main" id="{37E93D5B-793A-4FA0-AFE9-98662B13BFDD}"/>
                </a:ext>
              </a:extLst>
            </p:cNvPr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Connettore 1 231">
              <a:extLst>
                <a:ext uri="{FF2B5EF4-FFF2-40B4-BE49-F238E27FC236}">
                  <a16:creationId xmlns:a16="http://schemas.microsoft.com/office/drawing/2014/main" id="{77D6C5BF-693B-47F6-B059-618E03A7CFF5}"/>
                </a:ext>
              </a:extLst>
            </p:cNvPr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Connettore 1 232">
              <a:extLst>
                <a:ext uri="{FF2B5EF4-FFF2-40B4-BE49-F238E27FC236}">
                  <a16:creationId xmlns:a16="http://schemas.microsoft.com/office/drawing/2014/main" id="{0DB18533-D2A4-4350-A60C-FDF865F2F402}"/>
                </a:ext>
              </a:extLst>
            </p:cNvPr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Connettore 1 233">
              <a:extLst>
                <a:ext uri="{FF2B5EF4-FFF2-40B4-BE49-F238E27FC236}">
                  <a16:creationId xmlns:a16="http://schemas.microsoft.com/office/drawing/2014/main" id="{6E7F56DE-6CD3-400A-9022-E52ED86F7AD7}"/>
                </a:ext>
              </a:extLst>
            </p:cNvPr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Connettore 1 234">
              <a:extLst>
                <a:ext uri="{FF2B5EF4-FFF2-40B4-BE49-F238E27FC236}">
                  <a16:creationId xmlns:a16="http://schemas.microsoft.com/office/drawing/2014/main" id="{D381FDC4-E56A-4AC3-8BBA-58B4C3120C67}"/>
                </a:ext>
              </a:extLst>
            </p:cNvPr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Connettore 1 235">
              <a:extLst>
                <a:ext uri="{FF2B5EF4-FFF2-40B4-BE49-F238E27FC236}">
                  <a16:creationId xmlns:a16="http://schemas.microsoft.com/office/drawing/2014/main" id="{7CE0E2BF-8C98-4AA1-91E1-7C2DFC556238}"/>
                </a:ext>
              </a:extLst>
            </p:cNvPr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Connettore 1 236">
              <a:extLst>
                <a:ext uri="{FF2B5EF4-FFF2-40B4-BE49-F238E27FC236}">
                  <a16:creationId xmlns:a16="http://schemas.microsoft.com/office/drawing/2014/main" id="{51600F9D-22D7-4762-BDED-07A9725CA846}"/>
                </a:ext>
              </a:extLst>
            </p:cNvPr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Connettore 1 237">
              <a:extLst>
                <a:ext uri="{FF2B5EF4-FFF2-40B4-BE49-F238E27FC236}">
                  <a16:creationId xmlns:a16="http://schemas.microsoft.com/office/drawing/2014/main" id="{062C1F1C-A366-4223-96BA-CE181D1AAFBB}"/>
                </a:ext>
              </a:extLst>
            </p:cNvPr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Connettore 1 238">
              <a:extLst>
                <a:ext uri="{FF2B5EF4-FFF2-40B4-BE49-F238E27FC236}">
                  <a16:creationId xmlns:a16="http://schemas.microsoft.com/office/drawing/2014/main" id="{254F2E6C-CBA8-4740-BCC2-8A44B8F51FB3}"/>
                </a:ext>
              </a:extLst>
            </p:cNvPr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Connettore 1 239">
              <a:extLst>
                <a:ext uri="{FF2B5EF4-FFF2-40B4-BE49-F238E27FC236}">
                  <a16:creationId xmlns:a16="http://schemas.microsoft.com/office/drawing/2014/main" id="{8104293C-FACC-4104-9D5C-5E3B49B39268}"/>
                </a:ext>
              </a:extLst>
            </p:cNvPr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Connettore 1 240">
              <a:extLst>
                <a:ext uri="{FF2B5EF4-FFF2-40B4-BE49-F238E27FC236}">
                  <a16:creationId xmlns:a16="http://schemas.microsoft.com/office/drawing/2014/main" id="{3FAD5B6A-F7D3-4122-A887-32B9C91D9201}"/>
                </a:ext>
              </a:extLst>
            </p:cNvPr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Connettore 1 241">
              <a:extLst>
                <a:ext uri="{FF2B5EF4-FFF2-40B4-BE49-F238E27FC236}">
                  <a16:creationId xmlns:a16="http://schemas.microsoft.com/office/drawing/2014/main" id="{D54D5C30-0DA5-408E-A71F-DA500B5C9AC1}"/>
                </a:ext>
              </a:extLst>
            </p:cNvPr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Connettore 1 242">
              <a:extLst>
                <a:ext uri="{FF2B5EF4-FFF2-40B4-BE49-F238E27FC236}">
                  <a16:creationId xmlns:a16="http://schemas.microsoft.com/office/drawing/2014/main" id="{52504FCB-F0E2-4BC0-AA4F-51C1F60D1521}"/>
                </a:ext>
              </a:extLst>
            </p:cNvPr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Connettore 1 243">
              <a:extLst>
                <a:ext uri="{FF2B5EF4-FFF2-40B4-BE49-F238E27FC236}">
                  <a16:creationId xmlns:a16="http://schemas.microsoft.com/office/drawing/2014/main" id="{B35769A8-40F3-4E95-88F8-A4985A2DE62F}"/>
                </a:ext>
              </a:extLst>
            </p:cNvPr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Connettore 1 244">
              <a:extLst>
                <a:ext uri="{FF2B5EF4-FFF2-40B4-BE49-F238E27FC236}">
                  <a16:creationId xmlns:a16="http://schemas.microsoft.com/office/drawing/2014/main" id="{9D596583-D803-4777-BCA3-64284AF3206A}"/>
                </a:ext>
              </a:extLst>
            </p:cNvPr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Connettore 1 245">
              <a:extLst>
                <a:ext uri="{FF2B5EF4-FFF2-40B4-BE49-F238E27FC236}">
                  <a16:creationId xmlns:a16="http://schemas.microsoft.com/office/drawing/2014/main" id="{9328A743-2C1C-44DE-9714-1439E962E45C}"/>
                </a:ext>
              </a:extLst>
            </p:cNvPr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Connettore 1 246">
              <a:extLst>
                <a:ext uri="{FF2B5EF4-FFF2-40B4-BE49-F238E27FC236}">
                  <a16:creationId xmlns:a16="http://schemas.microsoft.com/office/drawing/2014/main" id="{E5165CBA-A256-423A-9809-18595066F51F}"/>
                </a:ext>
              </a:extLst>
            </p:cNvPr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Connettore 1 247">
              <a:extLst>
                <a:ext uri="{FF2B5EF4-FFF2-40B4-BE49-F238E27FC236}">
                  <a16:creationId xmlns:a16="http://schemas.microsoft.com/office/drawing/2014/main" id="{F495CBA2-0E11-4715-B69A-8DDCE000B993}"/>
                </a:ext>
              </a:extLst>
            </p:cNvPr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Connettore 1 248">
              <a:extLst>
                <a:ext uri="{FF2B5EF4-FFF2-40B4-BE49-F238E27FC236}">
                  <a16:creationId xmlns:a16="http://schemas.microsoft.com/office/drawing/2014/main" id="{04DB2A7B-02DA-4FCF-9C04-C4FB61A4B4CC}"/>
                </a:ext>
              </a:extLst>
            </p:cNvPr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Connettore 1 249">
              <a:extLst>
                <a:ext uri="{FF2B5EF4-FFF2-40B4-BE49-F238E27FC236}">
                  <a16:creationId xmlns:a16="http://schemas.microsoft.com/office/drawing/2014/main" id="{43E41958-0E48-487E-B868-8C33F59C56D1}"/>
                </a:ext>
              </a:extLst>
            </p:cNvPr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Connettore 1 250">
              <a:extLst>
                <a:ext uri="{FF2B5EF4-FFF2-40B4-BE49-F238E27FC236}">
                  <a16:creationId xmlns:a16="http://schemas.microsoft.com/office/drawing/2014/main" id="{E9066BD7-772A-4986-A606-C8C98CD0A8A5}"/>
                </a:ext>
              </a:extLst>
            </p:cNvPr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Connettore 1 251">
              <a:extLst>
                <a:ext uri="{FF2B5EF4-FFF2-40B4-BE49-F238E27FC236}">
                  <a16:creationId xmlns:a16="http://schemas.microsoft.com/office/drawing/2014/main" id="{4F9700F0-860C-432A-AA1D-BEADC904EA29}"/>
                </a:ext>
              </a:extLst>
            </p:cNvPr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7" name="Picture 2" descr="Y:\IMMAGINE _COORDINATA_2014\PPT\modello1\loghi_PNG\03_Polimi_logotipo_bandiera-1riga.png">
            <a:extLst>
              <a:ext uri="{FF2B5EF4-FFF2-40B4-BE49-F238E27FC236}">
                <a16:creationId xmlns:a16="http://schemas.microsoft.com/office/drawing/2014/main" id="{2D5CDBCF-C325-40D6-A969-980E8A96766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80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88483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57DE6B4-CB9B-4FDF-A521-A3871BC24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72D0BE6-8E4F-4B86-9F65-7E8873CB7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AD60C56-9EE1-4A83-AAED-AB52C70F8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D40B-3B79-4709-AEDF-490B4740788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34289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364513-39B6-4D5D-8735-F82E54936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76F8D1-CD12-42A1-8C31-756A01BED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1C04711-C91C-4A42-80DB-C9F20225B0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8899E75-B6B7-4835-B438-3EE05F9AA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EDB601E-F488-4749-846A-563008EC2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2ADE2BE-CE34-4D21-9DB4-BFAF07ED6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D40B-3B79-4709-AEDF-490B4740788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60172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46D0C1-DC71-4BF6-801C-C734A4475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F73BCE9-52F5-4C1A-8505-A3E291E16B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70113B3-E075-4499-AE36-F053A2A352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FC4EABD-B1FB-44BE-B1EA-50DFA432B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9340594-9281-4658-97B6-6C7FB3464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47D5350-7557-433F-8D6B-DE78364F7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D40B-3B79-4709-AEDF-490B4740788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46624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88EE6F-379F-4E1B-A589-63198F85D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9A07576-EB08-492E-BDF9-2F224F4154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D9F829A-B061-47B9-B587-4D1F1CF9E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3AC2FDB-18AE-4CBE-A73C-28E0CAC0D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409F348-4AF6-4DB3-8220-F2B741636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D40B-3B79-4709-AEDF-490B4740788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06089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741893E-3A6A-46E8-A7FC-FEA7670124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899C425-DEA6-4021-9D91-FC84A6D26A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8AD43C4-A2C8-455B-ADFA-3D2DD9819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DFB6042-8A45-4960-86E1-29585CE54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4853A92-DF6E-46DF-B053-A0CDB4173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D40B-3B79-4709-AEDF-490B4740788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91424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46EDB9-DB00-4C32-A135-32278FACF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76CB633-1401-4863-A7A2-21D6749D1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A204B21-5217-46CE-9948-5614B12A3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FB699E2-9BD5-4C4D-8AAE-CCA306165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5E3AC0-5215-4AAC-B23E-4BEB71648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1BE14-B934-4731-BD62-865C8C52FE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79179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20307D-2927-4A4F-A11C-EE7F1799B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51582E0-A80B-48F6-9D76-E834074E7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53E577D-93F5-4BDC-9C41-83EADB402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21CF233-985A-4272-81F9-3FE75B399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96B0040-66CB-43C3-AE14-C7EA3904A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1BE14-B934-4731-BD62-865C8C52FE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80450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FDF04D-ACD2-4803-8E93-CC91F53C4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658C6E5-E2FB-479F-ABAE-A43ADDE24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A485D3C-133B-4A3D-93AD-BA4B9B6FA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909AD2B-3CC4-4C81-89FB-3B6253EE7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033062F-0167-42F7-BC14-6B18C1776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1BE14-B934-4731-BD62-865C8C52FE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5531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D2331F-48BC-489E-AF19-9CD8925FD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058EF93-C4C3-41F9-8F90-9B21188BBB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F3D162C-10EE-486C-BF70-592E8BF747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03D7F69-4D6F-4D73-B68C-A83538E1F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159DB09-B09C-4779-B3A3-CE3792D69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3FC3C64-1C12-4118-8252-2DEE01B24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1BE14-B934-4731-BD62-865C8C52FE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8994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6CBA4C-793B-4152-A2AC-6ADE3ACB1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D0497CE-8A30-406F-808C-8E2CBDDC1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00C3258-AC00-4BDC-99D2-6F34D58A9E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CA60A25-4042-42E3-A42C-2184890F6D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FE3E844-2BE9-4BFA-83DF-11348A2097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231BB27-1E1F-4032-9A67-58F511AD1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4D1895C-3EEF-4BFA-B4A9-91E933D96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8330495-D6D0-4A95-9016-6040A40A2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1BE14-B934-4731-BD62-865C8C52FE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0226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80D4600-82D6-4D0B-9D36-3CCA12801045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60713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3465CA7-E6E9-4589-83FD-8CE485C0C36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7036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D09111-549A-40FA-BFC5-D3D8FF161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E0D32FA-B090-4C21-B6EE-0821EF1FA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3F267CA-2559-4670-85DE-F3F98F834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C4F18B5-D241-4A75-B035-3B997FB6B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1BE14-B934-4731-BD62-865C8C52FE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10660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8AC3BBF-2291-485A-9FA5-F55F86D65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7FF8689-F812-41A3-9661-E0EE3DC4E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DBF6843-9543-4472-8C46-CF0E50FEE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1BE14-B934-4731-BD62-865C8C52FE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04474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388FB9-50EA-4072-8F8E-385C3AFC0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062A4B1-B7A8-492B-983E-6700A6B0E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D458ACB-2247-4F6A-A0B4-7907D0AD7F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F3CF6BC-9C54-47C5-858B-4C782169A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CC568BE-6DF8-4881-9796-82E447335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BEEFCB6-F0AE-42E4-AB7A-DCBEF2F13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1BE14-B934-4731-BD62-865C8C52FE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80176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A76CA0-8209-4C21-B0D7-6F5D0E654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E95F0D9-1484-4277-B9CD-917E9C1EED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3D67E43-CE00-4DD1-A745-30AA788B90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49E8BF0-381F-44FB-A27F-7EAC1D3F9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DDFF8E0-9B1B-412C-BC28-9B2A6EB2F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09FD41F-497C-41D9-8EF7-B2F8C7C69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1BE14-B934-4731-BD62-865C8C52FE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34594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E1879C-E31E-4922-A45B-76E486013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9F988FF-AF19-4C22-9195-5C8D09FEBA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5C3A799-4023-49BF-B5F5-F2A20D80C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5141EA9-1D50-4A1D-8F32-C3954EE4E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7600F4-B439-4F25-B5E2-661ABC180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1BE14-B934-4731-BD62-865C8C52FE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17026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F476E14-26A9-4EB0-97E0-9EB1B3F51A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C92D443-4997-436C-907D-955813013D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63E42F6-9C75-48F5-854F-FA18A8B2B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9451D0C-2001-4823-BE11-A0EB50FE6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970C5F8-D8CE-42EF-A169-04203920B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1BE14-B934-4731-BD62-865C8C52FE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06285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E6F6E0-4E52-4249-BFC0-FD4D9911FA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50516C8-A775-4543-837D-D2A00C3D48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AECD89F-89D6-4576-8569-09E07C0D3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DE8D1F6-9A41-4B4E-991C-AC54FC1C3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19D36D5-AB2D-49A0-AF40-287914D6A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6716-99C2-4D42-B7F1-CF9831CE07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78568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6596E3-C10A-4043-8221-595C32928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51859D6-C5F6-4ED7-B55D-6E022D08E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72F564D-2B2E-4C7F-873F-681B8447E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A19BA7B-78E9-4B4A-8FA7-C875AD20B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EAFA1EA-0AFE-4AB2-8D38-F4769AC8C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6716-99C2-4D42-B7F1-CF9831CE07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06539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F932A6-7ACC-42EB-AD8F-8ED5090AD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ADE33ED-7F10-445C-A40C-E4BD86CA6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66E35B3-25FB-4493-A590-B36557834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42B538A-0DEE-458E-ABE4-46CA84459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FE55C6-DD51-4FB7-994C-E44DF1E5C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6716-99C2-4D42-B7F1-CF9831CE07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25034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D9A4C6-8A61-4938-B81D-73C3F6A18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FC0FFA3-8C4D-47A3-978C-30E700B2C9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2C6AB41-8742-49D7-82BF-9CB00F023F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34FE991-C4FC-4E90-B29A-6C70635A7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E08E684-CEDB-4495-8ED4-7B8607BF1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49AB927-4383-4AE0-81FE-191B0B4A7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6716-99C2-4D42-B7F1-CF9831CE07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4878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80D4600-82D6-4D0B-9D36-3CCA12801045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3465CA7-E6E9-4589-83FD-8CE485C0C36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18925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20A1A6-A93D-4F1E-978A-32F1C5E11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9B3B6DD-19CB-40C0-AE1F-379FA33E8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D7DBBD1-A967-4895-9217-30E2A60E18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2BB9B71-3B9F-42BB-8A81-9265375E5C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7700C4D-2E67-478D-A05B-A088D82375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8507653-EECD-464E-AF07-396F552C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C94639A-24FA-488F-9F73-3408B6DCB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118FA93-5239-4035-944C-E1CB8F26D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6716-99C2-4D42-B7F1-CF9831CE07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17305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0EFDE3-CE6A-4C18-AA76-E3A22B87F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FC10922-0C2A-45B1-9906-2C47C2FFC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90DD195-FEC9-4A66-8F40-22867E2CD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AA0FFB9-D8D9-45E9-B123-603D48D7B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6716-99C2-4D42-B7F1-CF9831CE07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94433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7C385F8-A016-4DEA-9062-33106E5F0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E109169-1102-43F5-B80A-AB16C23D7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D200265-9D90-4549-87BE-6B2DA76D9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6716-99C2-4D42-B7F1-CF9831CE07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95677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F1A026-7B1B-4CC8-B359-1D99D13ED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95162EB-43E2-40FB-BBC4-1B0177CA1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8597EE2-9545-48CD-A545-7FC3F3BAF5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6BA1A1B-0CEB-460B-B899-6CFCD6D58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4132B33-C5C0-4648-8815-37091DEFB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6938B81-F835-4DB9-A29D-CFB4FE610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6716-99C2-4D42-B7F1-CF9831CE07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5336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A722DC-0144-4E9A-88D1-5B39A7BFA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222BFF3-56AA-415C-AB0D-A956632C5D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472E89B-94D6-46D2-A5D6-D556B15CA5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F79DE28-A8A1-4AB3-A1EF-17B4409C8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8F8E34F-3D13-45D0-B067-F03277CB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077FB6D-3655-46DE-8429-C1D2B0B10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6716-99C2-4D42-B7F1-CF9831CE07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095024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6395F6-1178-4DCA-A32F-4A58744DA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15AB50C-DF8D-4548-876C-969525333E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0510879-4E90-41EF-BA4D-911121BF8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7BEFD53-5961-45D5-8E06-7B39ABDD6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059B82-4BB2-474F-9DB4-94FA1030C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6716-99C2-4D42-B7F1-CF9831CE07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924558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A3E53AAD-B215-4B20-ACB9-E81A445BBF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2BC229B-2BAC-4A1F-8EE0-F94D3631DC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6918BEC-F8C3-482B-954F-DA4AF1C28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45152B6-5A3E-4646-8D82-30BA70AC4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8C74FA9-0497-4716-87B5-1237762C3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6716-99C2-4D42-B7F1-CF9831CE07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61894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2C00B1-24C0-4F16-92A1-FC74DF9584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A873462-DFF2-477D-9FB1-DEA4A8945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43C9FA6-1358-41C8-BCAB-EC85BB7A1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7997EB6-6C7B-4EDC-925E-5D4296734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F05AA97-DF6F-4536-8405-F15840911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C89AF-E819-44D3-BBC0-27D8C531085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565111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3E4219-9771-4AC5-9C7C-E02A55A29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45920B-C96C-46E1-B0AB-6B4AB1374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D3021CB-4D2F-49F5-9055-71656DD1B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5BE570B-F452-4732-A3DC-941378FE7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51E9335-AFA7-4D11-83C4-E4DD6E4F6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C89AF-E819-44D3-BBC0-27D8C531085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104610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1DA780-C214-45D1-BFBB-C3A38B82E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E397A68-BB54-42F6-8C8F-A37FD08A3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905251A-10AA-4672-91BF-9D41B6935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99A1DB2-536C-473D-B9EA-0F579BFC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C8E85F-8F9D-4A58-94F8-A5E5AD8BB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C89AF-E819-44D3-BBC0-27D8C531085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5994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80D4600-82D6-4D0B-9D36-3CCA12801045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3465CA7-E6E9-4589-83FD-8CE485C0C36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18254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BE2974-C1A8-448F-99B1-6D311FF59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F51C7A2-7298-4596-973A-B9E62578A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7DC60D3-262E-497C-B02D-9A0E7454C0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0D9B508-24D9-42D3-AB87-DEABC5D4B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F63AE93-CF90-4983-A9ED-7BA46B594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B47A88D-E00D-4AC7-8546-78ECC595E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C89AF-E819-44D3-BBC0-27D8C531085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940309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96C0FE-D9DF-43AC-B0E3-1F5FE1817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C5B0D0F-1CAE-4C62-8C5B-EDF2A637A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9EF2543-CF9F-45EA-A8EB-35428DE9FE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3EACD9F-F547-43DF-AEA7-EBEAE5C88D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C6BF837-5370-486C-A9D4-4E2DC3B6E6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BE21CE7-0CB5-40E2-867C-8DC7CFA13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2157D63-E904-42FF-A85F-DFDF8D0A5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2A62C10-FBA6-4C10-A4EB-179ADAB1A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C89AF-E819-44D3-BBC0-27D8C531085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402989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4DB957-44EE-45CF-91E1-2A2289E7F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881D81D-8DB6-4FD5-85FF-D882FC4E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4F81081-FCD1-4C96-81F1-A44A98683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D3AF340-72D4-4699-A5AD-D9846D578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C89AF-E819-44D3-BBC0-27D8C531085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079901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27F12F7-F73F-4111-AEAD-5A2847FF8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C8494E1-3D8A-49E5-907F-0A13BCD0D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6D2103A-CD5E-43F5-B4FB-52C0413A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C89AF-E819-44D3-BBC0-27D8C531085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97781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64AFF2-EB1A-45F4-8533-A813B445B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496A62-DB71-4C3E-843C-5DB42C8CE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0F2C75C-07E5-4D9D-8213-F9B9175AD0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F7E0CF2-87CF-4E17-8FA5-C76DFD3E5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53ECB59-A4C3-4E47-A2E4-30600544E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5CDA7A5-AF4E-47EA-9AB0-A65FA520C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C89AF-E819-44D3-BBC0-27D8C531085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319423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7C4997-1288-459B-B11F-E212AE7CC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53E6DBE-38C4-49DD-8B3D-6441CB5FEF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0B8B9DD-0601-4D1A-9E67-A434A75C68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9A1380F-3679-4192-A0C5-A4BAF14F7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98F7FBB-EA7D-4D56-B046-E5A76886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355DD1B-9B67-4A10-A86E-725DBA29D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C89AF-E819-44D3-BBC0-27D8C531085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730687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DA4E5B-B25F-4F46-A75C-32E90BF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53CA487-F1AD-4615-9DF1-605BBCA557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31E0678-196E-45C6-8A72-C4957D936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C088D75-99D8-477F-BA2E-DA3B267D7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9353BB9-DD08-4371-B5D6-4FDD30F9D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C89AF-E819-44D3-BBC0-27D8C531085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323230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E0B665F-A5FB-4E54-976F-2383F5A7EA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C722868-2FC3-461A-B056-FAF32DF109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238332C-F3F6-4390-8B7B-32EDC3DF2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928A37-2125-4B62-AF3C-CC666D82E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739E2D8-7633-4AD0-8C7C-D461FA7E3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C89AF-E819-44D3-BBC0-27D8C531085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637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80D4600-82D6-4D0B-9D36-3CCA12801045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3465CA7-E6E9-4589-83FD-8CE485C0C36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1509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80D4600-82D6-4D0B-9D36-3CCA12801045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3465CA7-E6E9-4589-83FD-8CE485C0C36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9931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80D4600-82D6-4D0B-9D36-3CCA12801045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3465CA7-E6E9-4589-83FD-8CE485C0C36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0960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80D4600-82D6-4D0B-9D36-3CCA12801045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3465CA7-E6E9-4589-83FD-8CE485C0C36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898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2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F9612A9E-1C4C-4BE9-A394-E852FF6BEE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357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789981F-83D5-4C1D-85B8-F09D8E1F4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7138E77-0B60-40F8-9877-AA4D2FE0F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98D1F6-A71D-4616-AB87-F49B47F5EA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B7F641-94B8-489F-AE08-BE0166D7E8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2CA3766-CFD2-4602-8927-F1E7D0FD5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8D40B-3B79-4709-AEDF-490B4740788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3434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E291828-8CBF-4F8D-B603-F15B417D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3E816B3-200C-48C8-AE13-C58616024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3979A4-1BED-410E-85D1-4C68C5ED8D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E02E42A-1335-4784-AA9A-5A558D21C5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FA29860-3A84-4820-8C0D-7D4700977F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1BE14-B934-4731-BD62-865C8C52FE1B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7533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AF5E766-E4ED-4A0E-AF38-1A4B3C972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FDBFA61-ECDF-4557-BEE3-5613B9F31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B51851F-E107-4AE3-B6B7-6CDC25DB3D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7A7165D-C099-4873-94D7-3FDAE789C0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0476D01-1BB8-46F6-9273-48032E2ECD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26716-99C2-4D42-B7F1-CF9831CE07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7223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33F8762-926B-4E41-9E18-80096077D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9B8A296-90FE-4AB1-BE50-021F83C6D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DCE90E7-7CE4-48B4-8325-7433F4410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02C286D-EDAD-4FC4-B228-40A6E06022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1A058A-9DAB-4F52-AD30-26F79E7E7A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C89AF-E819-44D3-BBC0-27D8C531085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8774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/>
          <p:cNvSpPr/>
          <p:nvPr/>
        </p:nvSpPr>
        <p:spPr>
          <a:xfrm>
            <a:off x="-5664" y="3861160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-2172" y="-6334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uppo 9"/>
          <p:cNvGrpSpPr/>
          <p:nvPr/>
        </p:nvGrpSpPr>
        <p:grpSpPr>
          <a:xfrm>
            <a:off x="50549" y="3948358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" name="Title 1">
            <a:extLst>
              <a:ext uri="{FF2B5EF4-FFF2-40B4-BE49-F238E27FC236}">
                <a16:creationId xmlns:a16="http://schemas.microsoft.com/office/drawing/2014/main" id="{9DFF2584-704B-42A8-B66B-A160CAB3310B}"/>
              </a:ext>
            </a:extLst>
          </p:cNvPr>
          <p:cNvSpPr txBox="1">
            <a:spLocks/>
          </p:cNvSpPr>
          <p:nvPr/>
        </p:nvSpPr>
        <p:spPr>
          <a:xfrm>
            <a:off x="7263" y="4369292"/>
            <a:ext cx="9144160" cy="1126144"/>
          </a:xfrm>
          <a:prstGeom prst="rect">
            <a:avLst/>
          </a:prstGeom>
        </p:spPr>
        <p:txBody>
          <a:bodyPr lIns="91440" tIns="45720" rIns="91440" bIns="45720" anchor="ctr">
            <a:normAutofit fontScale="975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sz="2500"/>
              <a:t>Development of a </a:t>
            </a:r>
            <a:r>
              <a:rPr lang="it-IT" sz="2500" err="1"/>
              <a:t>thermostat</a:t>
            </a:r>
            <a:r>
              <a:rPr lang="it-IT" sz="2500"/>
              <a:t> </a:t>
            </a:r>
            <a:r>
              <a:rPr lang="it-IT" sz="2500" err="1"/>
              <a:t>through</a:t>
            </a:r>
            <a:r>
              <a:rPr lang="it-IT" sz="2500"/>
              <a:t> Arduino </a:t>
            </a:r>
          </a:p>
          <a:p>
            <a:pPr algn="ctr"/>
            <a:endParaRPr lang="it-IT" sz="2500" b="0" i="1"/>
          </a:p>
          <a:p>
            <a:pPr algn="ctr"/>
            <a:endParaRPr lang="it-IT"/>
          </a:p>
        </p:txBody>
      </p:sp>
      <p:sp>
        <p:nvSpPr>
          <p:cNvPr id="1026" name="CasellaDiTesto 1025">
            <a:extLst>
              <a:ext uri="{FF2B5EF4-FFF2-40B4-BE49-F238E27FC236}">
                <a16:creationId xmlns:a16="http://schemas.microsoft.com/office/drawing/2014/main" id="{EB0B7254-B9E4-DA44-B813-B25757730805}"/>
              </a:ext>
            </a:extLst>
          </p:cNvPr>
          <p:cNvSpPr txBox="1"/>
          <p:nvPr/>
        </p:nvSpPr>
        <p:spPr>
          <a:xfrm>
            <a:off x="6066339" y="5453329"/>
            <a:ext cx="3032628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it-IT" sz="1600">
                <a:solidFill>
                  <a:schemeClr val="bg1"/>
                </a:solidFill>
              </a:rPr>
              <a:t>Mattia CAZZOLLA </a:t>
            </a:r>
            <a:r>
              <a:rPr lang="it-IT" sz="1600" err="1">
                <a:solidFill>
                  <a:schemeClr val="bg1"/>
                </a:solidFill>
              </a:rPr>
              <a:t>Matr</a:t>
            </a:r>
            <a:r>
              <a:rPr lang="it-IT" sz="1600">
                <a:solidFill>
                  <a:schemeClr val="bg1"/>
                </a:solidFill>
              </a:rPr>
              <a:t>. 987083</a:t>
            </a:r>
            <a:br>
              <a:rPr lang="it-IT" sz="1600"/>
            </a:br>
            <a:r>
              <a:rPr lang="it-IT" sz="1600">
                <a:solidFill>
                  <a:schemeClr val="bg1"/>
                </a:solidFill>
              </a:rPr>
              <a:t>Mimma CERRETO </a:t>
            </a:r>
            <a:r>
              <a:rPr lang="it-IT" sz="1600" err="1">
                <a:solidFill>
                  <a:schemeClr val="bg1"/>
                </a:solidFill>
              </a:rPr>
              <a:t>Matr</a:t>
            </a:r>
            <a:r>
              <a:rPr lang="it-IT" sz="1600">
                <a:solidFill>
                  <a:schemeClr val="bg1"/>
                </a:solidFill>
              </a:rPr>
              <a:t>. 103090</a:t>
            </a:r>
            <a:br>
              <a:rPr lang="it-IT" sz="1600"/>
            </a:br>
            <a:r>
              <a:rPr lang="it-IT" sz="1600">
                <a:solidFill>
                  <a:schemeClr val="bg1"/>
                </a:solidFill>
              </a:rPr>
              <a:t>Emma LACAGNINA </a:t>
            </a:r>
            <a:r>
              <a:rPr lang="it-IT" sz="1600" err="1">
                <a:solidFill>
                  <a:schemeClr val="bg1"/>
                </a:solidFill>
              </a:rPr>
              <a:t>Matr</a:t>
            </a:r>
            <a:r>
              <a:rPr lang="it-IT" sz="1600">
                <a:solidFill>
                  <a:schemeClr val="bg1"/>
                </a:solidFill>
              </a:rPr>
              <a:t>. 996364</a:t>
            </a:r>
            <a:br>
              <a:rPr lang="it-IT" sz="1600"/>
            </a:br>
            <a:r>
              <a:rPr lang="it-IT" sz="1600">
                <a:solidFill>
                  <a:schemeClr val="bg1"/>
                </a:solidFill>
              </a:rPr>
              <a:t>Giorgia MAIMONE </a:t>
            </a:r>
            <a:r>
              <a:rPr lang="it-IT" sz="1600" err="1">
                <a:solidFill>
                  <a:schemeClr val="bg1"/>
                </a:solidFill>
              </a:rPr>
              <a:t>Matr</a:t>
            </a:r>
            <a:r>
              <a:rPr lang="it-IT" sz="1600">
                <a:solidFill>
                  <a:schemeClr val="bg1"/>
                </a:solidFill>
              </a:rPr>
              <a:t>. 991946</a:t>
            </a:r>
            <a:br>
              <a:rPr lang="it-IT" sz="1600"/>
            </a:br>
            <a:r>
              <a:rPr lang="it-IT" sz="1600">
                <a:solidFill>
                  <a:schemeClr val="bg1"/>
                </a:solidFill>
              </a:rPr>
              <a:t>Ilaria MONACO </a:t>
            </a:r>
            <a:r>
              <a:rPr lang="it-IT" sz="1600" err="1">
                <a:solidFill>
                  <a:schemeClr val="bg1"/>
                </a:solidFill>
              </a:rPr>
              <a:t>Matr</a:t>
            </a:r>
            <a:r>
              <a:rPr lang="it-IT" sz="1600">
                <a:solidFill>
                  <a:schemeClr val="bg1"/>
                </a:solidFill>
              </a:rPr>
              <a:t>. 997111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055998F0-78EC-4E68-AD52-BFFE42874B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6353709"/>
            <a:ext cx="2057400" cy="365125"/>
          </a:xfrm>
        </p:spPr>
        <p:txBody>
          <a:bodyPr/>
          <a:lstStyle/>
          <a:p>
            <a:fld id="{6138D40B-3B79-4709-AEDF-490B47407885}" type="slidenum">
              <a:rPr lang="it-IT" smtClean="0"/>
              <a:pPr/>
              <a:t>2</a:t>
            </a:fld>
            <a:endParaRPr lang="it-IT" dirty="0"/>
          </a:p>
        </p:txBody>
      </p:sp>
      <p:sp>
        <p:nvSpPr>
          <p:cNvPr id="10" name="Titolo 9">
            <a:extLst>
              <a:ext uri="{FF2B5EF4-FFF2-40B4-BE49-F238E27FC236}">
                <a16:creationId xmlns:a16="http://schemas.microsoft.com/office/drawing/2014/main" id="{B0A6A01E-369C-8A15-941F-3F668D850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2400" err="1"/>
              <a:t>Introduction</a:t>
            </a:r>
            <a:endParaRPr lang="it-IT" sz="240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90B03A7-6314-B248-161C-D1CF89262A46}"/>
              </a:ext>
            </a:extLst>
          </p:cNvPr>
          <p:cNvSpPr txBox="1"/>
          <p:nvPr/>
        </p:nvSpPr>
        <p:spPr>
          <a:xfrm>
            <a:off x="0" y="1294615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/>
              <a:t>Definition:</a:t>
            </a:r>
          </a:p>
          <a:p>
            <a:r>
              <a:rPr lang="it-IT" sz="2800"/>
              <a:t> A </a:t>
            </a:r>
            <a:r>
              <a:rPr lang="it-IT" sz="2800" err="1"/>
              <a:t>thermostat</a:t>
            </a:r>
            <a:r>
              <a:rPr lang="it-IT" sz="2800"/>
              <a:t> </a:t>
            </a:r>
            <a:r>
              <a:rPr lang="it-IT" sz="2800" err="1"/>
              <a:t>is</a:t>
            </a:r>
            <a:r>
              <a:rPr lang="it-IT" sz="2800"/>
              <a:t> a </a:t>
            </a:r>
            <a:r>
              <a:rPr lang="it-IT" sz="2800" err="1"/>
              <a:t>regulating</a:t>
            </a:r>
            <a:r>
              <a:rPr lang="it-IT" sz="2800"/>
              <a:t> device component </a:t>
            </a:r>
            <a:r>
              <a:rPr lang="it-IT" sz="2800" err="1"/>
              <a:t>which</a:t>
            </a:r>
            <a:r>
              <a:rPr lang="it-IT" sz="2800"/>
              <a:t> </a:t>
            </a:r>
            <a:r>
              <a:rPr lang="it-IT" sz="2800" err="1"/>
              <a:t>senses</a:t>
            </a:r>
            <a:r>
              <a:rPr lang="it-IT" sz="2800"/>
              <a:t> the temperature of a </a:t>
            </a:r>
            <a:r>
              <a:rPr lang="it-IT" sz="2800" err="1"/>
              <a:t>physical</a:t>
            </a:r>
            <a:r>
              <a:rPr lang="it-IT" sz="2800"/>
              <a:t> system and </a:t>
            </a:r>
            <a:r>
              <a:rPr lang="it-IT" sz="2800" err="1"/>
              <a:t>performs</a:t>
            </a:r>
            <a:r>
              <a:rPr lang="it-IT" sz="2800"/>
              <a:t> actions so </a:t>
            </a:r>
            <a:r>
              <a:rPr lang="it-IT" sz="2800" err="1"/>
              <a:t>that</a:t>
            </a:r>
            <a:r>
              <a:rPr lang="it-IT" sz="2800"/>
              <a:t> the </a:t>
            </a:r>
            <a:r>
              <a:rPr lang="it-IT" sz="2800" err="1"/>
              <a:t>system’s</a:t>
            </a:r>
            <a:r>
              <a:rPr lang="it-IT" sz="2800"/>
              <a:t> temperature </a:t>
            </a:r>
            <a:r>
              <a:rPr lang="it-IT" sz="2800" err="1"/>
              <a:t>is</a:t>
            </a:r>
            <a:r>
              <a:rPr lang="it-IT" sz="2800"/>
              <a:t> </a:t>
            </a:r>
            <a:r>
              <a:rPr lang="it-IT" sz="2800" err="1"/>
              <a:t>maintained</a:t>
            </a:r>
            <a:r>
              <a:rPr lang="it-IT" sz="2800"/>
              <a:t> </a:t>
            </a:r>
            <a:r>
              <a:rPr lang="it-IT" sz="2800" err="1"/>
              <a:t>near</a:t>
            </a:r>
            <a:r>
              <a:rPr lang="it-IT" sz="2800"/>
              <a:t> a </a:t>
            </a:r>
            <a:r>
              <a:rPr lang="it-IT" sz="2800" err="1"/>
              <a:t>desired</a:t>
            </a:r>
            <a:r>
              <a:rPr lang="it-IT" sz="2800"/>
              <a:t> set-point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2307DF4-60EA-56AD-96FF-964BA7812B1C}"/>
              </a:ext>
            </a:extLst>
          </p:cNvPr>
          <p:cNvSpPr txBox="1"/>
          <p:nvPr/>
        </p:nvSpPr>
        <p:spPr>
          <a:xfrm>
            <a:off x="2546867" y="3779874"/>
            <a:ext cx="45664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Applications:</a:t>
            </a:r>
          </a:p>
          <a:p>
            <a:pPr marL="285750" indent="-285750">
              <a:buFontTx/>
              <a:buChar char="-"/>
            </a:pPr>
            <a:r>
              <a:rPr lang="it-IT" sz="2800" dirty="0" err="1"/>
              <a:t>Cells</a:t>
            </a:r>
            <a:r>
              <a:rPr lang="it-IT" sz="2800" dirty="0"/>
              <a:t> culture system</a:t>
            </a:r>
          </a:p>
          <a:p>
            <a:pPr marL="285750" indent="-285750">
              <a:buFontTx/>
              <a:buChar char="-"/>
            </a:pPr>
            <a:r>
              <a:rPr lang="it-IT" sz="2800" dirty="0"/>
              <a:t>Ambient </a:t>
            </a:r>
            <a:r>
              <a:rPr lang="it-IT" sz="2800" dirty="0" err="1"/>
              <a:t>thermal</a:t>
            </a:r>
            <a:r>
              <a:rPr lang="it-IT" sz="2800" dirty="0"/>
              <a:t> </a:t>
            </a:r>
            <a:r>
              <a:rPr lang="it-IT" sz="2800" dirty="0" err="1"/>
              <a:t>regulation</a:t>
            </a:r>
            <a:endParaRPr lang="it-IT" sz="2800" dirty="0"/>
          </a:p>
          <a:p>
            <a:pPr marL="285750" indent="-285750">
              <a:buFontTx/>
              <a:buChar char="-"/>
            </a:pPr>
            <a:endParaRPr lang="it-IT" b="1" dirty="0"/>
          </a:p>
          <a:p>
            <a:pPr marL="285750" indent="-285750">
              <a:buFontTx/>
              <a:buChar char="-"/>
            </a:pPr>
            <a:endParaRPr lang="it-IT" b="1" dirty="0"/>
          </a:p>
          <a:p>
            <a:pPr marL="285750" indent="-285750">
              <a:buFontTx/>
              <a:buChar char="-"/>
            </a:pPr>
            <a:endParaRPr lang="it-IT" b="1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6CBEA8A-4CD8-A80E-19FE-687A4254F4CB}"/>
              </a:ext>
            </a:extLst>
          </p:cNvPr>
          <p:cNvSpPr txBox="1"/>
          <p:nvPr/>
        </p:nvSpPr>
        <p:spPr>
          <a:xfrm>
            <a:off x="2546867" y="5086331"/>
            <a:ext cx="4064349" cy="954107"/>
          </a:xfrm>
          <a:prstGeom prst="rect">
            <a:avLst/>
          </a:prstGeom>
          <a:noFill/>
          <a:ln w="952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it-IT" sz="2800"/>
              <a:t>- Thermal incubator</a:t>
            </a:r>
          </a:p>
          <a:p>
            <a:endParaRPr lang="it-IT" sz="2800"/>
          </a:p>
        </p:txBody>
      </p:sp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7ADA862E-C718-0963-4820-B2A73D3D3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261" y="4868532"/>
            <a:ext cx="1246222" cy="1246222"/>
          </a:xfrm>
          <a:prstGeom prst="rect">
            <a:avLst/>
          </a:prstGeom>
        </p:spPr>
      </p:pic>
      <p:sp>
        <p:nvSpPr>
          <p:cNvPr id="3" name="Freccia giù 2">
            <a:extLst>
              <a:ext uri="{FF2B5EF4-FFF2-40B4-BE49-F238E27FC236}">
                <a16:creationId xmlns:a16="http://schemas.microsoft.com/office/drawing/2014/main" id="{F1FB314F-CED4-1A72-32F1-A6D276EEAEF5}"/>
              </a:ext>
            </a:extLst>
          </p:cNvPr>
          <p:cNvSpPr/>
          <p:nvPr/>
        </p:nvSpPr>
        <p:spPr>
          <a:xfrm>
            <a:off x="4333048" y="3104707"/>
            <a:ext cx="531628" cy="675167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8153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D63A36-4332-4E1C-70E5-691F946F4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703" y="139166"/>
            <a:ext cx="8498862" cy="840400"/>
          </a:xfrm>
        </p:spPr>
        <p:txBody>
          <a:bodyPr>
            <a:normAutofit/>
          </a:bodyPr>
          <a:lstStyle/>
          <a:p>
            <a:pPr algn="ctr"/>
            <a:r>
              <a:rPr lang="it-IT" sz="2400" err="1"/>
              <a:t>Approach</a:t>
            </a:r>
            <a:r>
              <a:rPr lang="it-IT" sz="2400"/>
              <a:t> to </a:t>
            </a:r>
            <a:r>
              <a:rPr lang="it-IT" sz="2400" err="1"/>
              <a:t>thermal</a:t>
            </a:r>
            <a:r>
              <a:rPr lang="it-IT" sz="2400"/>
              <a:t> incubator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0C98A24C-001D-8DA4-217B-55BD1F5B9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6" y="1300481"/>
            <a:ext cx="3978678" cy="2275840"/>
          </a:xfrm>
        </p:spPr>
        <p:txBody>
          <a:bodyPr>
            <a:normAutofit/>
          </a:bodyPr>
          <a:lstStyle/>
          <a:p>
            <a:r>
              <a:rPr lang="it-IT" sz="2800" b="1" dirty="0" err="1"/>
              <a:t>Parameters</a:t>
            </a:r>
            <a:r>
              <a:rPr lang="it-IT" sz="2800" b="1" dirty="0"/>
              <a:t>:</a:t>
            </a:r>
          </a:p>
          <a:p>
            <a:endParaRPr lang="it-IT" dirty="0"/>
          </a:p>
          <a:p>
            <a:r>
              <a:rPr lang="it-IT" sz="2800" dirty="0"/>
              <a:t>Temperature   37°C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6" name="Immagine 5" descr="Immagine che contiene testo, dispositivo&#10;&#10;Descrizione generata automaticamente">
            <a:extLst>
              <a:ext uri="{FF2B5EF4-FFF2-40B4-BE49-F238E27FC236}">
                <a16:creationId xmlns:a16="http://schemas.microsoft.com/office/drawing/2014/main" id="{6D665CD1-5BCF-6B18-404B-4B6F6C844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893" y="1595766"/>
            <a:ext cx="501138" cy="131671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01B6DB6-3C7B-DABB-1252-12EA5B2E4086}"/>
              </a:ext>
            </a:extLst>
          </p:cNvPr>
          <p:cNvSpPr txBox="1"/>
          <p:nvPr/>
        </p:nvSpPr>
        <p:spPr>
          <a:xfrm>
            <a:off x="0" y="5000624"/>
            <a:ext cx="3978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err="1"/>
              <a:t>Humidity</a:t>
            </a:r>
            <a:r>
              <a:rPr lang="it-IT" sz="2800"/>
              <a:t>      80% - 90%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32DF3F7-5119-C98D-99F1-051F83C5A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302" y="4501536"/>
            <a:ext cx="782320" cy="120607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B55EE38-0431-286D-7ABF-0D6F7DB1BD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420" y="1680082"/>
            <a:ext cx="1308100" cy="1206500"/>
          </a:xfrm>
          <a:prstGeom prst="rect">
            <a:avLst/>
          </a:prstGeom>
        </p:spPr>
      </p:pic>
      <p:sp>
        <p:nvSpPr>
          <p:cNvPr id="12" name="Freccia giù 11">
            <a:extLst>
              <a:ext uri="{FF2B5EF4-FFF2-40B4-BE49-F238E27FC236}">
                <a16:creationId xmlns:a16="http://schemas.microsoft.com/office/drawing/2014/main" id="{F742F35C-026E-5404-2E5E-6F4ECBDF69A7}"/>
              </a:ext>
            </a:extLst>
          </p:cNvPr>
          <p:cNvSpPr/>
          <p:nvPr/>
        </p:nvSpPr>
        <p:spPr>
          <a:xfrm rot="16200000">
            <a:off x="4549027" y="2206499"/>
            <a:ext cx="508000" cy="603252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highlight>
                <a:srgbClr val="000000"/>
              </a:highlight>
            </a:endParaRPr>
          </a:p>
        </p:txBody>
      </p:sp>
      <p:sp>
        <p:nvSpPr>
          <p:cNvPr id="13" name="Freccia giù 12">
            <a:extLst>
              <a:ext uri="{FF2B5EF4-FFF2-40B4-BE49-F238E27FC236}">
                <a16:creationId xmlns:a16="http://schemas.microsoft.com/office/drawing/2014/main" id="{D50B1141-E9FE-1EF9-C17B-240B4FEB4479}"/>
              </a:ext>
            </a:extLst>
          </p:cNvPr>
          <p:cNvSpPr/>
          <p:nvPr/>
        </p:nvSpPr>
        <p:spPr>
          <a:xfrm rot="16200000">
            <a:off x="4465676" y="5012316"/>
            <a:ext cx="520179" cy="60325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2DC1C9F1-BE40-17C8-BAA2-87C8F01C6F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54909" y="4316821"/>
            <a:ext cx="782320" cy="1575505"/>
          </a:xfrm>
          <a:prstGeom prst="rect">
            <a:avLst/>
          </a:prstGeom>
        </p:spPr>
      </p:pic>
      <p:pic>
        <p:nvPicPr>
          <p:cNvPr id="17" name="Immagine 16" descr="Immagine che contiene carretto, interni&#10;&#10;Descrizione generata automaticamente">
            <a:extLst>
              <a:ext uri="{FF2B5EF4-FFF2-40B4-BE49-F238E27FC236}">
                <a16:creationId xmlns:a16="http://schemas.microsoft.com/office/drawing/2014/main" id="{D2FE07CE-972E-A998-1AAE-BEE0AD2BA8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507" y="3021242"/>
            <a:ext cx="2156163" cy="1536646"/>
          </a:xfrm>
          <a:prstGeom prst="rect">
            <a:avLst/>
          </a:prstGeom>
        </p:spPr>
      </p:pic>
      <p:sp>
        <p:nvSpPr>
          <p:cNvPr id="18" name="Freccia circolare in giù 17">
            <a:extLst>
              <a:ext uri="{FF2B5EF4-FFF2-40B4-BE49-F238E27FC236}">
                <a16:creationId xmlns:a16="http://schemas.microsoft.com/office/drawing/2014/main" id="{2A52E7EE-73EF-22A9-BDFA-7083A4470F96}"/>
              </a:ext>
            </a:extLst>
          </p:cNvPr>
          <p:cNvSpPr/>
          <p:nvPr/>
        </p:nvSpPr>
        <p:spPr>
          <a:xfrm rot="2276215">
            <a:off x="7147406" y="1730410"/>
            <a:ext cx="994803" cy="851522"/>
          </a:xfrm>
          <a:prstGeom prst="curvedDownArrow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9" name="Freccia circolare in su 18">
            <a:extLst>
              <a:ext uri="{FF2B5EF4-FFF2-40B4-BE49-F238E27FC236}">
                <a16:creationId xmlns:a16="http://schemas.microsoft.com/office/drawing/2014/main" id="{95E64DE5-7473-114A-2078-7B69C2327596}"/>
              </a:ext>
            </a:extLst>
          </p:cNvPr>
          <p:cNvSpPr/>
          <p:nvPr/>
        </p:nvSpPr>
        <p:spPr>
          <a:xfrm rot="19666000">
            <a:off x="6652649" y="4838680"/>
            <a:ext cx="1605752" cy="760698"/>
          </a:xfrm>
          <a:prstGeom prst="curvedUpArrow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CCF44C6-11A5-2581-8161-F72AEAC50E7A}"/>
              </a:ext>
            </a:extLst>
          </p:cNvPr>
          <p:cNvSpPr txBox="1"/>
          <p:nvPr/>
        </p:nvSpPr>
        <p:spPr>
          <a:xfrm>
            <a:off x="5979340" y="2677324"/>
            <a:ext cx="3098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/>
              <a:t>Small </a:t>
            </a:r>
            <a:r>
              <a:rPr lang="it-IT" sz="2800" err="1"/>
              <a:t>environment</a:t>
            </a:r>
            <a:endParaRPr lang="it-IT" sz="2800"/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D1CB581-74B6-4BF4-DAFA-AB26AB7718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6353709"/>
            <a:ext cx="2057400" cy="365125"/>
          </a:xfrm>
        </p:spPr>
        <p:txBody>
          <a:bodyPr/>
          <a:lstStyle/>
          <a:p>
            <a:fld id="{6138D40B-3B79-4709-AEDF-490B47407885}" type="slidenum">
              <a:rPr lang="it-IT" smtClean="0"/>
              <a:pPr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3305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P spid="12" grpId="0" animBg="1"/>
      <p:bldP spid="13" grpId="0" animBg="1"/>
      <p:bldP spid="18" grpId="0" animBg="1"/>
      <p:bldP spid="19" grpId="0" animBg="1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D63A36-4332-4E1C-70E5-691F946F4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/>
              <a:t>Hardware</a:t>
            </a:r>
            <a:br>
              <a:rPr lang="it-IT"/>
            </a:br>
            <a:r>
              <a:rPr lang="it-IT" b="0" i="1" err="1"/>
              <a:t>Schematic</a:t>
            </a:r>
            <a:r>
              <a:rPr lang="it-IT" b="0" i="1"/>
              <a:t> of connections</a:t>
            </a:r>
            <a:endParaRPr lang="it-IT"/>
          </a:p>
        </p:txBody>
      </p:sp>
      <p:pic>
        <p:nvPicPr>
          <p:cNvPr id="26" name="Immagine 26">
            <a:extLst>
              <a:ext uri="{FF2B5EF4-FFF2-40B4-BE49-F238E27FC236}">
                <a16:creationId xmlns:a16="http://schemas.microsoft.com/office/drawing/2014/main" id="{9A58F962-00DF-EBF0-6E8D-665501E76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56" y="1308264"/>
            <a:ext cx="8890241" cy="4751610"/>
          </a:xfrm>
          <a:prstGeom prst="rect">
            <a:avLst/>
          </a:prstGeom>
        </p:spPr>
      </p:pic>
      <p:pic>
        <p:nvPicPr>
          <p:cNvPr id="29" name="Elemento grafico 29" descr="Tabella contorno">
            <a:extLst>
              <a:ext uri="{FF2B5EF4-FFF2-40B4-BE49-F238E27FC236}">
                <a16:creationId xmlns:a16="http://schemas.microsoft.com/office/drawing/2014/main" id="{C70D4E75-75EB-DC48-9A4A-60685D692F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3980" y="2179320"/>
            <a:ext cx="518160" cy="388620"/>
          </a:xfrm>
          <a:prstGeom prst="rect">
            <a:avLst/>
          </a:prstGeom>
        </p:spPr>
      </p:pic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A88C5FF6-AA98-FE99-047C-C4FF58B3B75A}"/>
              </a:ext>
            </a:extLst>
          </p:cNvPr>
          <p:cNvSpPr txBox="1"/>
          <p:nvPr/>
        </p:nvSpPr>
        <p:spPr>
          <a:xfrm>
            <a:off x="1518285" y="2013585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 b="1" dirty="0" err="1">
                <a:cs typeface="Calibri"/>
              </a:rPr>
              <a:t>Heating</a:t>
            </a:r>
            <a:r>
              <a:rPr lang="it-IT" sz="1100" b="1" dirty="0">
                <a:cs typeface="Calibri"/>
              </a:rPr>
              <a:t> </a:t>
            </a:r>
            <a:r>
              <a:rPr lang="it-IT" sz="1100" b="1" dirty="0" err="1">
                <a:cs typeface="Calibri"/>
              </a:rPr>
              <a:t>pad</a:t>
            </a:r>
            <a:endParaRPr lang="it-IT" sz="1100" b="1" dirty="0">
              <a:cs typeface="Calibri"/>
            </a:endParaRP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5F32BA27-8372-678C-E3E6-80C0438A7B3B}"/>
              </a:ext>
            </a:extLst>
          </p:cNvPr>
          <p:cNvSpPr/>
          <p:nvPr/>
        </p:nvSpPr>
        <p:spPr>
          <a:xfrm>
            <a:off x="2552700" y="1828800"/>
            <a:ext cx="563880" cy="64008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B48CE7C-A6A8-693B-1506-EF054B6CEB9A}"/>
              </a:ext>
            </a:extLst>
          </p:cNvPr>
          <p:cNvSpPr txBox="1"/>
          <p:nvPr/>
        </p:nvSpPr>
        <p:spPr>
          <a:xfrm>
            <a:off x="2394585" y="1564005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 b="1" dirty="0" err="1">
                <a:solidFill>
                  <a:srgbClr val="FF0000"/>
                </a:solidFill>
                <a:cs typeface="Calibri"/>
              </a:rPr>
              <a:t>Thermistor</a:t>
            </a:r>
            <a:r>
              <a:rPr lang="it-IT" sz="1100" b="1" dirty="0">
                <a:solidFill>
                  <a:srgbClr val="FF0000"/>
                </a:solidFill>
                <a:cs typeface="Calibri"/>
              </a:rPr>
              <a:t> NTC</a:t>
            </a:r>
            <a:r>
              <a:rPr lang="it-IT" sz="1100" dirty="0">
                <a:solidFill>
                  <a:srgbClr val="FF0000"/>
                </a:solidFill>
                <a:cs typeface="Calibri"/>
              </a:rPr>
              <a:t> </a:t>
            </a:r>
            <a:endParaRPr lang="it-IT" sz="1100" dirty="0">
              <a:cs typeface="Calibri"/>
            </a:endParaRP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0A3CE802-5948-9A8B-B679-2F800A0B7A1E}"/>
              </a:ext>
            </a:extLst>
          </p:cNvPr>
          <p:cNvSpPr txBox="1"/>
          <p:nvPr/>
        </p:nvSpPr>
        <p:spPr>
          <a:xfrm>
            <a:off x="2836545" y="2729864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 b="1" dirty="0">
                <a:solidFill>
                  <a:schemeClr val="tx2"/>
                </a:solidFill>
                <a:cs typeface="Calibri"/>
              </a:rPr>
              <a:t>DHT11 Sensor</a:t>
            </a:r>
            <a:r>
              <a:rPr lang="it-IT" sz="1100" dirty="0">
                <a:solidFill>
                  <a:srgbClr val="FF0000"/>
                </a:solidFill>
                <a:cs typeface="Calibri"/>
              </a:rPr>
              <a:t> </a:t>
            </a:r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5BBB53AA-B853-4292-98FA-DFE0106180EC}"/>
              </a:ext>
            </a:extLst>
          </p:cNvPr>
          <p:cNvSpPr/>
          <p:nvPr/>
        </p:nvSpPr>
        <p:spPr>
          <a:xfrm>
            <a:off x="3162299" y="2179320"/>
            <a:ext cx="358140" cy="54864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472142EB-EC70-9C46-76A7-C56DFA3B02C8}"/>
              </a:ext>
            </a:extLst>
          </p:cNvPr>
          <p:cNvSpPr txBox="1"/>
          <p:nvPr/>
        </p:nvSpPr>
        <p:spPr>
          <a:xfrm>
            <a:off x="7073265" y="2790824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 b="1">
                <a:solidFill>
                  <a:schemeClr val="accent2">
                    <a:lumMod val="75000"/>
                  </a:schemeClr>
                </a:solidFill>
                <a:cs typeface="Calibri"/>
              </a:rPr>
              <a:t>LED for monitoring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FFBDCD1B-6238-1F88-0199-031EEDA7EA35}"/>
              </a:ext>
            </a:extLst>
          </p:cNvPr>
          <p:cNvSpPr/>
          <p:nvPr/>
        </p:nvSpPr>
        <p:spPr>
          <a:xfrm>
            <a:off x="6728460" y="2179320"/>
            <a:ext cx="1226820" cy="6096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B92AD4CF-09FF-B16B-619F-EB59A2D5AE2F}"/>
              </a:ext>
            </a:extLst>
          </p:cNvPr>
          <p:cNvCxnSpPr/>
          <p:nvPr/>
        </p:nvCxnSpPr>
        <p:spPr>
          <a:xfrm flipH="1">
            <a:off x="8181975" y="1735455"/>
            <a:ext cx="297180" cy="36576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6BC9125-63EA-9001-287B-07E288938600}"/>
              </a:ext>
            </a:extLst>
          </p:cNvPr>
          <p:cNvSpPr txBox="1"/>
          <p:nvPr/>
        </p:nvSpPr>
        <p:spPr>
          <a:xfrm>
            <a:off x="8361044" y="1525904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 b="1" dirty="0">
                <a:solidFill>
                  <a:srgbClr val="00B050"/>
                </a:solidFill>
                <a:cs typeface="Calibri"/>
              </a:rPr>
              <a:t>ON/OFF </a:t>
            </a:r>
            <a:endParaRPr lang="it-IT" sz="1100" b="1" dirty="0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86B544C-CD5E-7295-F560-A002B55465DD}"/>
              </a:ext>
            </a:extLst>
          </p:cNvPr>
          <p:cNvSpPr txBox="1"/>
          <p:nvPr/>
        </p:nvSpPr>
        <p:spPr>
          <a:xfrm>
            <a:off x="4863464" y="1304924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 b="1" dirty="0">
                <a:solidFill>
                  <a:schemeClr val="tx2"/>
                </a:solidFill>
                <a:cs typeface="Calibri"/>
              </a:rPr>
              <a:t>LCD display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411510A9-5AE8-B921-1891-39C8DBC55C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6353709"/>
            <a:ext cx="2057400" cy="365125"/>
          </a:xfrm>
        </p:spPr>
        <p:txBody>
          <a:bodyPr/>
          <a:lstStyle/>
          <a:p>
            <a:fld id="{6138D40B-3B79-4709-AEDF-490B47407885}" type="slidenum">
              <a:rPr lang="it-IT" smtClean="0"/>
              <a:pPr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60070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 animBg="1"/>
      <p:bldP spid="43" grpId="0"/>
      <p:bldP spid="44" grpId="0"/>
      <p:bldP spid="45" grpId="0" animBg="1"/>
      <p:bldP spid="46" grpId="0"/>
      <p:bldP spid="2" grpId="0" animBg="1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D63A36-4332-4E1C-70E5-691F946F4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it-IT"/>
              <a:t>Software </a:t>
            </a:r>
            <a:br>
              <a:rPr lang="it-IT" b="0"/>
            </a:br>
            <a:r>
              <a:rPr lang="it-IT" b="0" i="1" err="1"/>
              <a:t>Homescreen</a:t>
            </a:r>
            <a:endParaRPr lang="it-IT" b="0" i="1"/>
          </a:p>
        </p:txBody>
      </p:sp>
      <p:pic>
        <p:nvPicPr>
          <p:cNvPr id="2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EAE7E53C-9B58-8FCE-1731-3FAA4B259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72413" y="1356612"/>
            <a:ext cx="3399613" cy="470397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9959A1-C413-CBBA-8347-1C0EA3F59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6353709"/>
            <a:ext cx="2057400" cy="365125"/>
          </a:xfrm>
        </p:spPr>
        <p:txBody>
          <a:bodyPr/>
          <a:lstStyle/>
          <a:p>
            <a:fld id="{6138D40B-3B79-4709-AEDF-490B47407885}" type="slidenum">
              <a:rPr lang="it-IT" smtClean="0"/>
              <a:pPr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94132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D63A36-4332-4E1C-70E5-691F946F4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it-IT"/>
              <a:t>Software </a:t>
            </a:r>
            <a:br>
              <a:rPr lang="it-IT" b="0"/>
            </a:br>
            <a:r>
              <a:rPr lang="it-IT" b="0" i="1" err="1"/>
              <a:t>Homescreen</a:t>
            </a:r>
            <a:endParaRPr lang="it-IT" b="0" i="1"/>
          </a:p>
        </p:txBody>
      </p:sp>
      <p:pic>
        <p:nvPicPr>
          <p:cNvPr id="7" name="Immagine 7">
            <a:extLst>
              <a:ext uri="{FF2B5EF4-FFF2-40B4-BE49-F238E27FC236}">
                <a16:creationId xmlns:a16="http://schemas.microsoft.com/office/drawing/2014/main" id="{E0687B70-A9C4-8BB3-EE62-299B99B01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0188" y="2365531"/>
            <a:ext cx="3080478" cy="3654060"/>
          </a:xfrm>
          <a:prstGeom prst="rect">
            <a:avLst/>
          </a:prstGeom>
        </p:spPr>
      </p:pic>
      <p:pic>
        <p:nvPicPr>
          <p:cNvPr id="10" name="Immagine 10">
            <a:extLst>
              <a:ext uri="{FF2B5EF4-FFF2-40B4-BE49-F238E27FC236}">
                <a16:creationId xmlns:a16="http://schemas.microsoft.com/office/drawing/2014/main" id="{7D47101D-3B06-2A12-8373-E4125195B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80560" y="2368447"/>
            <a:ext cx="3126999" cy="3664031"/>
          </a:xfrm>
        </p:spPr>
      </p:pic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3FB02B6B-6EEB-D5E6-E6B9-AE594E3F9D64}"/>
              </a:ext>
            </a:extLst>
          </p:cNvPr>
          <p:cNvSpPr/>
          <p:nvPr/>
        </p:nvSpPr>
        <p:spPr>
          <a:xfrm>
            <a:off x="4204591" y="3711340"/>
            <a:ext cx="837876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alarm">
            <a:hlinkClick r:id="" action="ppaction://media"/>
            <a:extLst>
              <a:ext uri="{FF2B5EF4-FFF2-40B4-BE49-F238E27FC236}">
                <a16:creationId xmlns:a16="http://schemas.microsoft.com/office/drawing/2014/main" id="{9039EEFF-BDA6-045A-B13A-05ACB37DC0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26746" y="1614410"/>
            <a:ext cx="487362" cy="487362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44CD437-BD73-670E-8746-8F0E107ED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6353709"/>
            <a:ext cx="2057400" cy="365125"/>
          </a:xfrm>
        </p:spPr>
        <p:txBody>
          <a:bodyPr/>
          <a:lstStyle/>
          <a:p>
            <a:fld id="{6138D40B-3B79-4709-AEDF-490B47407885}" type="slidenum">
              <a:rPr lang="it-IT" smtClean="0"/>
              <a:pPr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76888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D63A36-4332-4E1C-70E5-691F946F4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it-IT"/>
              <a:t>Software </a:t>
            </a:r>
            <a:br>
              <a:rPr lang="it-IT" b="0"/>
            </a:br>
            <a:r>
              <a:rPr lang="it-IT" b="0" i="1"/>
              <a:t>Trend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854A83F5-0CEB-ADDA-1B31-5556AFDB0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773" y="1378428"/>
            <a:ext cx="6782539" cy="468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603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D63A36-4332-4E1C-70E5-691F946F4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it-IT"/>
              <a:t>Software</a:t>
            </a:r>
            <a:br>
              <a:rPr lang="it-IT" b="0"/>
            </a:br>
            <a:r>
              <a:rPr lang="it-IT" b="0" i="1"/>
              <a:t>Settings</a:t>
            </a:r>
          </a:p>
        </p:txBody>
      </p:sp>
      <p:pic>
        <p:nvPicPr>
          <p:cNvPr id="9" name="Immagine 9">
            <a:extLst>
              <a:ext uri="{FF2B5EF4-FFF2-40B4-BE49-F238E27FC236}">
                <a16:creationId xmlns:a16="http://schemas.microsoft.com/office/drawing/2014/main" id="{F9117FB7-7EC3-1998-F03D-2A26E1840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2905" y="1356609"/>
            <a:ext cx="3586696" cy="4713340"/>
          </a:xfr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480EDF1-8842-1C99-B404-835AA78ADDD4}"/>
              </a:ext>
            </a:extLst>
          </p:cNvPr>
          <p:cNvSpPr txBox="1"/>
          <p:nvPr/>
        </p:nvSpPr>
        <p:spPr>
          <a:xfrm>
            <a:off x="4390245" y="1944974"/>
            <a:ext cx="4485804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sz="2800" err="1">
                <a:cs typeface="Calibri"/>
              </a:rPr>
              <a:t>Define</a:t>
            </a:r>
            <a:r>
              <a:rPr lang="it-IT" sz="2800">
                <a:cs typeface="Calibri"/>
              </a:rPr>
              <a:t> the </a:t>
            </a:r>
            <a:r>
              <a:rPr lang="it-IT" sz="2800" err="1">
                <a:cs typeface="Calibri"/>
              </a:rPr>
              <a:t>alarm's</a:t>
            </a:r>
            <a:r>
              <a:rPr lang="it-IT" sz="2800">
                <a:cs typeface="Calibri"/>
              </a:rPr>
              <a:t> </a:t>
            </a:r>
            <a:r>
              <a:rPr lang="it-IT" sz="2800" b="1">
                <a:cs typeface="Calibri"/>
              </a:rPr>
              <a:t>sound </a:t>
            </a:r>
            <a:r>
              <a:rPr lang="it-IT" sz="2800" b="1" err="1">
                <a:cs typeface="Calibri"/>
              </a:rPr>
              <a:t>level</a:t>
            </a:r>
            <a:endParaRPr lang="it-IT" sz="2800" b="1">
              <a:cs typeface="Calibri"/>
            </a:endParaRPr>
          </a:p>
          <a:p>
            <a:endParaRPr lang="it-IT" sz="28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 sz="2800" err="1">
                <a:cs typeface="Calibri"/>
              </a:rPr>
              <a:t>Define</a:t>
            </a:r>
            <a:r>
              <a:rPr lang="it-IT" sz="2800">
                <a:cs typeface="Calibri"/>
              </a:rPr>
              <a:t> the temperature </a:t>
            </a:r>
            <a:r>
              <a:rPr lang="it-IT" sz="2800" b="1">
                <a:cs typeface="Calibri"/>
              </a:rPr>
              <a:t>scale</a:t>
            </a:r>
          </a:p>
          <a:p>
            <a:endParaRPr lang="it-IT" sz="28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 sz="2800" b="1" err="1">
                <a:cs typeface="Calibri"/>
              </a:rPr>
              <a:t>Personalize</a:t>
            </a:r>
            <a:r>
              <a:rPr lang="it-IT" sz="2800" b="1">
                <a:cs typeface="Calibri"/>
              </a:rPr>
              <a:t> </a:t>
            </a:r>
            <a:r>
              <a:rPr lang="it-IT" sz="2800">
                <a:cs typeface="Calibri"/>
              </a:rPr>
              <a:t>the </a:t>
            </a:r>
            <a:r>
              <a:rPr lang="it-IT" sz="2800" err="1">
                <a:cs typeface="Calibri"/>
              </a:rPr>
              <a:t>view</a:t>
            </a:r>
            <a:r>
              <a:rPr lang="it-IT" sz="2800">
                <a:cs typeface="Calibri"/>
              </a:rPr>
              <a:t> in the </a:t>
            </a:r>
            <a:r>
              <a:rPr lang="it-IT" sz="2800" err="1">
                <a:cs typeface="Calibri"/>
              </a:rPr>
              <a:t>main</a:t>
            </a:r>
            <a:r>
              <a:rPr lang="it-IT" sz="2800">
                <a:cs typeface="Calibri"/>
              </a:rPr>
              <a:t> page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71D8E54-B6E1-20FA-D7D8-365D1D2F68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6353709"/>
            <a:ext cx="2057400" cy="365125"/>
          </a:xfrm>
        </p:spPr>
        <p:txBody>
          <a:bodyPr/>
          <a:lstStyle/>
          <a:p>
            <a:fld id="{6138D40B-3B79-4709-AEDF-490B47407885}" type="slidenum">
              <a:rPr lang="it-IT" smtClean="0"/>
              <a:pPr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69569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90A6C67B-3D7C-C776-8679-F4A458290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177" y="3183893"/>
            <a:ext cx="3464633" cy="840400"/>
          </a:xfrm>
        </p:spPr>
        <p:txBody>
          <a:bodyPr/>
          <a:lstStyle/>
          <a:p>
            <a:pPr algn="ctr"/>
            <a:r>
              <a:rPr lang="en-AU" b="1" dirty="0"/>
              <a:t>Now, let’s go to…</a:t>
            </a:r>
            <a:endParaRPr lang="en-AU" sz="3600" b="1" dirty="0"/>
          </a:p>
          <a:p>
            <a:pPr algn="ctr"/>
            <a:endParaRPr lang="en-AU" b="1" dirty="0"/>
          </a:p>
          <a:p>
            <a:pPr algn="ctr"/>
            <a:endParaRPr lang="en-AU" b="1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633EB648-DBE4-C115-9AD0-EBDF908EF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BBD6A-679F-89CE-AD0E-F6D91EEDC8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6353709"/>
            <a:ext cx="2057400" cy="365125"/>
          </a:xfrm>
        </p:spPr>
        <p:txBody>
          <a:bodyPr/>
          <a:lstStyle/>
          <a:p>
            <a:fld id="{6138D40B-3B79-4709-AEDF-490B47407885}" type="slidenum">
              <a:rPr lang="it-IT" smtClean="0"/>
              <a:pPr/>
              <a:t>9</a:t>
            </a:fld>
            <a:endParaRPr lang="it-IT" dirty="0"/>
          </a:p>
        </p:txBody>
      </p:sp>
      <p:sp>
        <p:nvSpPr>
          <p:cNvPr id="5" name="Segnaposto contenuto 1">
            <a:extLst>
              <a:ext uri="{FF2B5EF4-FFF2-40B4-BE49-F238E27FC236}">
                <a16:creationId xmlns:a16="http://schemas.microsoft.com/office/drawing/2014/main" id="{4F5E3F06-A429-C337-3C3F-75C91AD5EEDF}"/>
              </a:ext>
            </a:extLst>
          </p:cNvPr>
          <p:cNvSpPr txBox="1">
            <a:spLocks/>
          </p:cNvSpPr>
          <p:nvPr/>
        </p:nvSpPr>
        <p:spPr>
          <a:xfrm>
            <a:off x="3431467" y="3008800"/>
            <a:ext cx="3464633" cy="84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sz="36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DEMO</a:t>
            </a:r>
          </a:p>
          <a:p>
            <a:pPr algn="ctr"/>
            <a:endParaRPr lang="en-AU" b="1" dirty="0"/>
          </a:p>
          <a:p>
            <a:pPr algn="ctr"/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294033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Theme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2" id="{DB99DF41-6B00-45D4-8B0C-1D54FD62D814}" vid="{97525363-E027-4F03-934D-726B9601FAC5}"/>
    </a:ext>
  </a:extLst>
</a:theme>
</file>

<file path=ppt/theme/theme2.xml><?xml version="1.0" encoding="utf-8"?>
<a:theme xmlns:a="http://schemas.openxmlformats.org/drawingml/2006/main" name="3_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F941FE2DB16544CB6BCA6E1ACA8731E" ma:contentTypeVersion="13" ma:contentTypeDescription="Creare un nuovo documento." ma:contentTypeScope="" ma:versionID="ccddc2c1a7f1420f749b78d5dd72d61d">
  <xsd:schema xmlns:xsd="http://www.w3.org/2001/XMLSchema" xmlns:xs="http://www.w3.org/2001/XMLSchema" xmlns:p="http://schemas.microsoft.com/office/2006/metadata/properties" xmlns:ns3="6316b8aa-42d6-40d8-819f-0093c356c1db" xmlns:ns4="141309a0-27ce-4c7e-b4e3-42dd2996eb35" targetNamespace="http://schemas.microsoft.com/office/2006/metadata/properties" ma:root="true" ma:fieldsID="e2f333f638f46aa0d00062b3c052828b" ns3:_="" ns4:_="">
    <xsd:import namespace="6316b8aa-42d6-40d8-819f-0093c356c1db"/>
    <xsd:import namespace="141309a0-27ce-4c7e-b4e3-42dd2996eb3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16b8aa-42d6-40d8-819f-0093c356c1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1309a0-27ce-4c7e-b4e3-42dd2996eb35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124C29-8B3A-4E0D-85A4-740512CFDDCC}">
  <ds:schemaRefs>
    <ds:schemaRef ds:uri="141309a0-27ce-4c7e-b4e3-42dd2996eb35"/>
    <ds:schemaRef ds:uri="6316b8aa-42d6-40d8-819f-0093c356c1d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F5A8B8E-62EF-4456-B10D-C51676C53DDE}">
  <ds:schemaRefs>
    <ds:schemaRef ds:uri="141309a0-27ce-4c7e-b4e3-42dd2996eb35"/>
    <ds:schemaRef ds:uri="6316b8aa-42d6-40d8-819f-0093c356c1d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8C0CA4B-00F3-4BA9-9DFB-B50E6D054C7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677</Words>
  <Application>Microsoft Office PowerPoint</Application>
  <PresentationFormat>Presentazione su schermo (4:3)</PresentationFormat>
  <Paragraphs>89</Paragraphs>
  <Slides>9</Slides>
  <Notes>7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5</vt:i4>
      </vt:variant>
      <vt:variant>
        <vt:lpstr>Titoli diapositive</vt:lpstr>
      </vt:variant>
      <vt:variant>
        <vt:i4>9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Theme2</vt:lpstr>
      <vt:lpstr>3_Personalizza struttura</vt:lpstr>
      <vt:lpstr>2_Personalizza struttura</vt:lpstr>
      <vt:lpstr>1_Personalizza struttura</vt:lpstr>
      <vt:lpstr>Personalizza struttura</vt:lpstr>
      <vt:lpstr>Presentazione standard di PowerPoint</vt:lpstr>
      <vt:lpstr>Introduction</vt:lpstr>
      <vt:lpstr>Approach to thermal incubator</vt:lpstr>
      <vt:lpstr>Hardware Schematic of connections</vt:lpstr>
      <vt:lpstr>Software  Homescreen</vt:lpstr>
      <vt:lpstr>Software  Homescreen</vt:lpstr>
      <vt:lpstr>Software  Trend</vt:lpstr>
      <vt:lpstr>Software Settings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Noemi Garau</dc:creator>
  <cp:lastModifiedBy>Ilaria Monaco</cp:lastModifiedBy>
  <cp:revision>6</cp:revision>
  <dcterms:created xsi:type="dcterms:W3CDTF">2021-03-06T21:32:28Z</dcterms:created>
  <dcterms:modified xsi:type="dcterms:W3CDTF">2022-05-31T14:28:25Z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0x010100CF941FE2DB16544CB6BCA6E1ACA8731E</vt:lpwstr>
  </property>
</Properties>
</file>